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256" r:id="rId5"/>
    <p:sldId id="279" r:id="rId6"/>
    <p:sldId id="323" r:id="rId7"/>
    <p:sldId id="298" r:id="rId8"/>
    <p:sldId id="311" r:id="rId9"/>
    <p:sldId id="312" r:id="rId10"/>
    <p:sldId id="313" r:id="rId11"/>
    <p:sldId id="314" r:id="rId12"/>
    <p:sldId id="280" r:id="rId13"/>
    <p:sldId id="281" r:id="rId14"/>
    <p:sldId id="282" r:id="rId15"/>
    <p:sldId id="283" r:id="rId16"/>
    <p:sldId id="284" r:id="rId17"/>
    <p:sldId id="285" r:id="rId18"/>
    <p:sldId id="286" r:id="rId19"/>
    <p:sldId id="287" r:id="rId20"/>
    <p:sldId id="289" r:id="rId21"/>
    <p:sldId id="309" r:id="rId22"/>
    <p:sldId id="324" r:id="rId23"/>
    <p:sldId id="316" r:id="rId24"/>
    <p:sldId id="317" r:id="rId25"/>
    <p:sldId id="318" r:id="rId26"/>
    <p:sldId id="319" r:id="rId27"/>
    <p:sldId id="320" r:id="rId28"/>
    <p:sldId id="321" r:id="rId29"/>
    <p:sldId id="292" r:id="rId30"/>
    <p:sldId id="304" r:id="rId31"/>
    <p:sldId id="305" r:id="rId32"/>
    <p:sldId id="306" r:id="rId33"/>
    <p:sldId id="307" r:id="rId34"/>
    <p:sldId id="326" r:id="rId35"/>
    <p:sldId id="322"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DC93D-CE7C-D244-B3C6-19EC0D7F915D}" v="204" dt="2020-09-08T15:22:50.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83" autoAdjust="0"/>
  </p:normalViewPr>
  <p:slideViewPr>
    <p:cSldViewPr snapToGrid="0" snapToObjects="1">
      <p:cViewPr>
        <p:scale>
          <a:sx n="70" d="100"/>
          <a:sy n="70" d="100"/>
        </p:scale>
        <p:origin x="154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an Crispin(Intern)" userId="314bca25-9e34-4c07-9e32-8f6b1047d00d" providerId="ADAL" clId="{9F8DC93D-CE7C-D244-B3C6-19EC0D7F915D}"/>
    <pc:docChg chg="undo custSel addSld delSld modSld sldOrd modMainMaster">
      <pc:chgData name="Euan Crispin(Intern)" userId="314bca25-9e34-4c07-9e32-8f6b1047d00d" providerId="ADAL" clId="{9F8DC93D-CE7C-D244-B3C6-19EC0D7F915D}" dt="2020-09-08T15:19:54.499" v="6482" actId="14100"/>
      <pc:docMkLst>
        <pc:docMk/>
      </pc:docMkLst>
      <pc:sldChg chg="delSp modSp mod modNotesTx">
        <pc:chgData name="Euan Crispin(Intern)" userId="314bca25-9e34-4c07-9e32-8f6b1047d00d" providerId="ADAL" clId="{9F8DC93D-CE7C-D244-B3C6-19EC0D7F915D}" dt="2020-09-08T15:00:17.929" v="6448" actId="255"/>
        <pc:sldMkLst>
          <pc:docMk/>
          <pc:sldMk cId="1582440537" sldId="256"/>
        </pc:sldMkLst>
        <pc:spChg chg="mod">
          <ac:chgData name="Euan Crispin(Intern)" userId="314bca25-9e34-4c07-9e32-8f6b1047d00d" providerId="ADAL" clId="{9F8DC93D-CE7C-D244-B3C6-19EC0D7F915D}" dt="2020-09-08T10:02:48.740" v="2505" actId="947"/>
          <ac:spMkLst>
            <pc:docMk/>
            <pc:sldMk cId="1582440537" sldId="256"/>
            <ac:spMk id="2" creationId="{00000000-0000-0000-0000-000000000000}"/>
          </ac:spMkLst>
        </pc:spChg>
        <pc:spChg chg="mod">
          <ac:chgData name="Euan Crispin(Intern)" userId="314bca25-9e34-4c07-9e32-8f6b1047d00d" providerId="ADAL" clId="{9F8DC93D-CE7C-D244-B3C6-19EC0D7F915D}" dt="2020-09-08T09:16:51.748" v="1615" actId="114"/>
          <ac:spMkLst>
            <pc:docMk/>
            <pc:sldMk cId="1582440537" sldId="256"/>
            <ac:spMk id="3" creationId="{00000000-0000-0000-0000-000000000000}"/>
          </ac:spMkLst>
        </pc:spChg>
        <pc:spChg chg="del">
          <ac:chgData name="Euan Crispin(Intern)" userId="314bca25-9e34-4c07-9e32-8f6b1047d00d" providerId="ADAL" clId="{9F8DC93D-CE7C-D244-B3C6-19EC0D7F915D}" dt="2020-09-07T13:44:17.008" v="3" actId="478"/>
          <ac:spMkLst>
            <pc:docMk/>
            <pc:sldMk cId="1582440537" sldId="256"/>
            <ac:spMk id="11" creationId="{00000000-0000-0000-0000-000000000000}"/>
          </ac:spMkLst>
        </pc:spChg>
        <pc:spChg chg="mod">
          <ac:chgData name="Euan Crispin(Intern)" userId="314bca25-9e34-4c07-9e32-8f6b1047d00d" providerId="ADAL" clId="{9F8DC93D-CE7C-D244-B3C6-19EC0D7F915D}" dt="2020-09-08T15:00:17.929" v="6448" actId="255"/>
          <ac:spMkLst>
            <pc:docMk/>
            <pc:sldMk cId="1582440537" sldId="256"/>
            <ac:spMk id="14" creationId="{00000000-0000-0000-0000-000000000000}"/>
          </ac:spMkLst>
        </pc:spChg>
        <pc:spChg chg="del mod">
          <ac:chgData name="Euan Crispin(Intern)" userId="314bca25-9e34-4c07-9e32-8f6b1047d00d" providerId="ADAL" clId="{9F8DC93D-CE7C-D244-B3C6-19EC0D7F915D}" dt="2020-09-08T10:03:32.591" v="2507" actId="478"/>
          <ac:spMkLst>
            <pc:docMk/>
            <pc:sldMk cId="1582440537" sldId="256"/>
            <ac:spMk id="17" creationId="{00000000-0000-0000-0000-000000000000}"/>
          </ac:spMkLst>
        </pc:spChg>
        <pc:spChg chg="del mod">
          <ac:chgData name="Euan Crispin(Intern)" userId="314bca25-9e34-4c07-9e32-8f6b1047d00d" providerId="ADAL" clId="{9F8DC93D-CE7C-D244-B3C6-19EC0D7F915D}" dt="2020-09-08T10:03:29.557" v="2506" actId="478"/>
          <ac:spMkLst>
            <pc:docMk/>
            <pc:sldMk cId="1582440537" sldId="256"/>
            <ac:spMk id="18" creationId="{00000000-0000-0000-0000-000000000000}"/>
          </ac:spMkLst>
        </pc:spChg>
        <pc:picChg chg="del">
          <ac:chgData name="Euan Crispin(Intern)" userId="314bca25-9e34-4c07-9e32-8f6b1047d00d" providerId="ADAL" clId="{9F8DC93D-CE7C-D244-B3C6-19EC0D7F915D}" dt="2020-09-07T13:44:11.961" v="1" actId="478"/>
          <ac:picMkLst>
            <pc:docMk/>
            <pc:sldMk cId="1582440537" sldId="256"/>
            <ac:picMk id="6" creationId="{00000000-0000-0000-0000-000000000000}"/>
          </ac:picMkLst>
        </pc:picChg>
        <pc:picChg chg="del">
          <ac:chgData name="Euan Crispin(Intern)" userId="314bca25-9e34-4c07-9e32-8f6b1047d00d" providerId="ADAL" clId="{9F8DC93D-CE7C-D244-B3C6-19EC0D7F915D}" dt="2020-09-07T13:44:13.500" v="2" actId="478"/>
          <ac:picMkLst>
            <pc:docMk/>
            <pc:sldMk cId="1582440537" sldId="256"/>
            <ac:picMk id="7" creationId="{00000000-0000-0000-0000-000000000000}"/>
          </ac:picMkLst>
        </pc:picChg>
      </pc:sldChg>
      <pc:sldChg chg="del">
        <pc:chgData name="Euan Crispin(Intern)" userId="314bca25-9e34-4c07-9e32-8f6b1047d00d" providerId="ADAL" clId="{9F8DC93D-CE7C-D244-B3C6-19EC0D7F915D}" dt="2020-09-07T13:51:35.241" v="78" actId="2696"/>
        <pc:sldMkLst>
          <pc:docMk/>
          <pc:sldMk cId="3054986581" sldId="258"/>
        </pc:sldMkLst>
      </pc:sldChg>
      <pc:sldChg chg="del">
        <pc:chgData name="Euan Crispin(Intern)" userId="314bca25-9e34-4c07-9e32-8f6b1047d00d" providerId="ADAL" clId="{9F8DC93D-CE7C-D244-B3C6-19EC0D7F915D}" dt="2020-09-07T13:50:28.299" v="70" actId="2696"/>
        <pc:sldMkLst>
          <pc:docMk/>
          <pc:sldMk cId="494059041" sldId="259"/>
        </pc:sldMkLst>
      </pc:sldChg>
      <pc:sldChg chg="del">
        <pc:chgData name="Euan Crispin(Intern)" userId="314bca25-9e34-4c07-9e32-8f6b1047d00d" providerId="ADAL" clId="{9F8DC93D-CE7C-D244-B3C6-19EC0D7F915D}" dt="2020-09-07T13:52:58.985" v="90" actId="2696"/>
        <pc:sldMkLst>
          <pc:docMk/>
          <pc:sldMk cId="3460895956" sldId="261"/>
        </pc:sldMkLst>
      </pc:sldChg>
      <pc:sldChg chg="del">
        <pc:chgData name="Euan Crispin(Intern)" userId="314bca25-9e34-4c07-9e32-8f6b1047d00d" providerId="ADAL" clId="{9F8DC93D-CE7C-D244-B3C6-19EC0D7F915D}" dt="2020-09-07T13:53:43.598" v="96" actId="2696"/>
        <pc:sldMkLst>
          <pc:docMk/>
          <pc:sldMk cId="570920173" sldId="262"/>
        </pc:sldMkLst>
      </pc:sldChg>
      <pc:sldChg chg="del">
        <pc:chgData name="Euan Crispin(Intern)" userId="314bca25-9e34-4c07-9e32-8f6b1047d00d" providerId="ADAL" clId="{9F8DC93D-CE7C-D244-B3C6-19EC0D7F915D}" dt="2020-09-08T13:08:11.807" v="6021" actId="2696"/>
        <pc:sldMkLst>
          <pc:docMk/>
          <pc:sldMk cId="2529362068" sldId="263"/>
        </pc:sldMkLst>
      </pc:sldChg>
      <pc:sldChg chg="del">
        <pc:chgData name="Euan Crispin(Intern)" userId="314bca25-9e34-4c07-9e32-8f6b1047d00d" providerId="ADAL" clId="{9F8DC93D-CE7C-D244-B3C6-19EC0D7F915D}" dt="2020-09-08T13:07:29.705" v="6019" actId="2696"/>
        <pc:sldMkLst>
          <pc:docMk/>
          <pc:sldMk cId="362739997" sldId="272"/>
        </pc:sldMkLst>
      </pc:sldChg>
      <pc:sldChg chg="addSp delSp modSp mod modNotesTx">
        <pc:chgData name="Euan Crispin(Intern)" userId="314bca25-9e34-4c07-9e32-8f6b1047d00d" providerId="ADAL" clId="{9F8DC93D-CE7C-D244-B3C6-19EC0D7F915D}" dt="2020-09-08T14:38:15.216" v="6386" actId="20577"/>
        <pc:sldMkLst>
          <pc:docMk/>
          <pc:sldMk cId="1331014398" sldId="279"/>
        </pc:sldMkLst>
        <pc:spChg chg="del mod">
          <ac:chgData name="Euan Crispin(Intern)" userId="314bca25-9e34-4c07-9e32-8f6b1047d00d" providerId="ADAL" clId="{9F8DC93D-CE7C-D244-B3C6-19EC0D7F915D}" dt="2020-09-08T09:18:59.317" v="1626" actId="478"/>
          <ac:spMkLst>
            <pc:docMk/>
            <pc:sldMk cId="1331014398" sldId="279"/>
            <ac:spMk id="2" creationId="{BDA23143-E42C-406C-97EB-17AA240A12D0}"/>
          </ac:spMkLst>
        </pc:spChg>
        <pc:spChg chg="mod">
          <ac:chgData name="Euan Crispin(Intern)" userId="314bca25-9e34-4c07-9e32-8f6b1047d00d" providerId="ADAL" clId="{9F8DC93D-CE7C-D244-B3C6-19EC0D7F915D}" dt="2020-09-08T14:38:15.216" v="6386" actId="20577"/>
          <ac:spMkLst>
            <pc:docMk/>
            <pc:sldMk cId="1331014398" sldId="279"/>
            <ac:spMk id="3" creationId="{E16605A3-32F9-4635-9F5F-421D0B7077ED}"/>
          </ac:spMkLst>
        </pc:spChg>
        <pc:spChg chg="add del mod">
          <ac:chgData name="Euan Crispin(Intern)" userId="314bca25-9e34-4c07-9e32-8f6b1047d00d" providerId="ADAL" clId="{9F8DC93D-CE7C-D244-B3C6-19EC0D7F915D}" dt="2020-09-08T09:19:02.116" v="1628" actId="478"/>
          <ac:spMkLst>
            <pc:docMk/>
            <pc:sldMk cId="1331014398" sldId="279"/>
            <ac:spMk id="10" creationId="{A555EF75-849C-D94E-A402-1EA277F02261}"/>
          </ac:spMkLst>
        </pc:spChg>
        <pc:spChg chg="add del mod">
          <ac:chgData name="Euan Crispin(Intern)" userId="314bca25-9e34-4c07-9e32-8f6b1047d00d" providerId="ADAL" clId="{9F8DC93D-CE7C-D244-B3C6-19EC0D7F915D}" dt="2020-09-08T10:17:19.611" v="2833" actId="478"/>
          <ac:spMkLst>
            <pc:docMk/>
            <pc:sldMk cId="1331014398" sldId="279"/>
            <ac:spMk id="11" creationId="{B4E8A8CB-9330-104A-87C7-7E11646ABDB9}"/>
          </ac:spMkLst>
        </pc:spChg>
        <pc:spChg chg="add del mod">
          <ac:chgData name="Euan Crispin(Intern)" userId="314bca25-9e34-4c07-9e32-8f6b1047d00d" providerId="ADAL" clId="{9F8DC93D-CE7C-D244-B3C6-19EC0D7F915D}" dt="2020-09-08T09:21:26.286" v="1641" actId="478"/>
          <ac:spMkLst>
            <pc:docMk/>
            <pc:sldMk cId="1331014398" sldId="279"/>
            <ac:spMk id="12" creationId="{19A46683-91AB-C947-9AF7-89E7E2B3D5BC}"/>
          </ac:spMkLst>
        </pc:spChg>
        <pc:spChg chg="add mod">
          <ac:chgData name="Euan Crispin(Intern)" userId="314bca25-9e34-4c07-9e32-8f6b1047d00d" providerId="ADAL" clId="{9F8DC93D-CE7C-D244-B3C6-19EC0D7F915D}" dt="2020-09-08T10:17:24.130" v="2842" actId="20577"/>
          <ac:spMkLst>
            <pc:docMk/>
            <pc:sldMk cId="1331014398" sldId="279"/>
            <ac:spMk id="13" creationId="{EE60E143-9A57-534E-90E9-BD7DA0A89134}"/>
          </ac:spMkLst>
        </pc:spChg>
        <pc:grpChg chg="del">
          <ac:chgData name="Euan Crispin(Intern)" userId="314bca25-9e34-4c07-9e32-8f6b1047d00d" providerId="ADAL" clId="{9F8DC93D-CE7C-D244-B3C6-19EC0D7F915D}" dt="2020-09-07T13:44:24.687" v="6" actId="478"/>
          <ac:grpSpMkLst>
            <pc:docMk/>
            <pc:sldMk cId="1331014398" sldId="279"/>
            <ac:grpSpMk id="4" creationId="{E7C4E1BC-7E8D-4EB2-88A0-F495D013D477}"/>
          </ac:grpSpMkLst>
        </pc:grpChg>
        <pc:picChg chg="del">
          <ac:chgData name="Euan Crispin(Intern)" userId="314bca25-9e34-4c07-9e32-8f6b1047d00d" providerId="ADAL" clId="{9F8DC93D-CE7C-D244-B3C6-19EC0D7F915D}" dt="2020-09-07T13:44:19.901" v="4" actId="478"/>
          <ac:picMkLst>
            <pc:docMk/>
            <pc:sldMk cId="1331014398" sldId="279"/>
            <ac:picMk id="7" creationId="{A8566556-67AB-455A-A259-A1DC150958F0}"/>
          </ac:picMkLst>
        </pc:picChg>
        <pc:picChg chg="del">
          <ac:chgData name="Euan Crispin(Intern)" userId="314bca25-9e34-4c07-9e32-8f6b1047d00d" providerId="ADAL" clId="{9F8DC93D-CE7C-D244-B3C6-19EC0D7F915D}" dt="2020-09-07T13:44:21.272" v="5" actId="478"/>
          <ac:picMkLst>
            <pc:docMk/>
            <pc:sldMk cId="1331014398" sldId="279"/>
            <ac:picMk id="8" creationId="{1D7FF7E5-6C8F-4646-A319-FFD68922A95E}"/>
          </ac:picMkLst>
        </pc:picChg>
      </pc:sldChg>
      <pc:sldChg chg="addSp delSp modSp mod modNotesTx">
        <pc:chgData name="Euan Crispin(Intern)" userId="314bca25-9e34-4c07-9e32-8f6b1047d00d" providerId="ADAL" clId="{9F8DC93D-CE7C-D244-B3C6-19EC0D7F915D}" dt="2020-09-08T15:03:36.116" v="6455" actId="20577"/>
        <pc:sldMkLst>
          <pc:docMk/>
          <pc:sldMk cId="4016736145" sldId="280"/>
        </pc:sldMkLst>
        <pc:spChg chg="del">
          <ac:chgData name="Euan Crispin(Intern)" userId="314bca25-9e34-4c07-9e32-8f6b1047d00d" providerId="ADAL" clId="{9F8DC93D-CE7C-D244-B3C6-19EC0D7F915D}" dt="2020-09-07T13:54:18.660" v="104" actId="478"/>
          <ac:spMkLst>
            <pc:docMk/>
            <pc:sldMk cId="4016736145" sldId="280"/>
            <ac:spMk id="7" creationId="{6ACFD116-F509-47BF-97EB-8A1FC3A98EF6}"/>
          </ac:spMkLst>
        </pc:spChg>
        <pc:spChg chg="mod">
          <ac:chgData name="Euan Crispin(Intern)" userId="314bca25-9e34-4c07-9e32-8f6b1047d00d" providerId="ADAL" clId="{9F8DC93D-CE7C-D244-B3C6-19EC0D7F915D}" dt="2020-09-08T09:51:06.325" v="2219" actId="1076"/>
          <ac:spMkLst>
            <pc:docMk/>
            <pc:sldMk cId="4016736145" sldId="280"/>
            <ac:spMk id="10" creationId="{D6AA8A6D-3C2F-49A5-9538-999B19CE761C}"/>
          </ac:spMkLst>
        </pc:spChg>
        <pc:spChg chg="add del mod">
          <ac:chgData name="Euan Crispin(Intern)" userId="314bca25-9e34-4c07-9e32-8f6b1047d00d" providerId="ADAL" clId="{9F8DC93D-CE7C-D244-B3C6-19EC0D7F915D}" dt="2020-09-08T09:50:08.744" v="2149" actId="478"/>
          <ac:spMkLst>
            <pc:docMk/>
            <pc:sldMk cId="4016736145" sldId="280"/>
            <ac:spMk id="11" creationId="{4D532B76-DA22-264D-84BB-975386DF997D}"/>
          </ac:spMkLst>
        </pc:spChg>
        <pc:spChg chg="add mod">
          <ac:chgData name="Euan Crispin(Intern)" userId="314bca25-9e34-4c07-9e32-8f6b1047d00d" providerId="ADAL" clId="{9F8DC93D-CE7C-D244-B3C6-19EC0D7F915D}" dt="2020-09-08T09:56:02.262" v="2337" actId="947"/>
          <ac:spMkLst>
            <pc:docMk/>
            <pc:sldMk cId="4016736145" sldId="280"/>
            <ac:spMk id="12" creationId="{E0F2B794-E5C2-1942-A672-D6DCFC52179C}"/>
          </ac:spMkLst>
        </pc:spChg>
        <pc:grpChg chg="del">
          <ac:chgData name="Euan Crispin(Intern)" userId="314bca25-9e34-4c07-9e32-8f6b1047d00d" providerId="ADAL" clId="{9F8DC93D-CE7C-D244-B3C6-19EC0D7F915D}" dt="2020-09-07T13:54:09.972" v="103" actId="478"/>
          <ac:grpSpMkLst>
            <pc:docMk/>
            <pc:sldMk cId="4016736145" sldId="280"/>
            <ac:grpSpMk id="4" creationId="{43D4BCFB-557A-48F6-8B98-1F9324C5AF5A}"/>
          </ac:grpSpMkLst>
        </pc:grpChg>
        <pc:picChg chg="del">
          <ac:chgData name="Euan Crispin(Intern)" userId="314bca25-9e34-4c07-9e32-8f6b1047d00d" providerId="ADAL" clId="{9F8DC93D-CE7C-D244-B3C6-19EC0D7F915D}" dt="2020-09-07T13:54:07.025" v="101" actId="478"/>
          <ac:picMkLst>
            <pc:docMk/>
            <pc:sldMk cId="4016736145" sldId="280"/>
            <ac:picMk id="8" creationId="{9AFFBED2-E3B5-45D6-B7A7-213009C2A743}"/>
          </ac:picMkLst>
        </pc:picChg>
        <pc:picChg chg="del">
          <ac:chgData name="Euan Crispin(Intern)" userId="314bca25-9e34-4c07-9e32-8f6b1047d00d" providerId="ADAL" clId="{9F8DC93D-CE7C-D244-B3C6-19EC0D7F915D}" dt="2020-09-07T13:54:08.522" v="102" actId="478"/>
          <ac:picMkLst>
            <pc:docMk/>
            <pc:sldMk cId="4016736145" sldId="280"/>
            <ac:picMk id="9" creationId="{33B97B0F-9528-4945-B7D8-932420572B35}"/>
          </ac:picMkLst>
        </pc:picChg>
      </pc:sldChg>
      <pc:sldChg chg="addSp delSp modSp mod modNotesTx">
        <pc:chgData name="Euan Crispin(Intern)" userId="314bca25-9e34-4c07-9e32-8f6b1047d00d" providerId="ADAL" clId="{9F8DC93D-CE7C-D244-B3C6-19EC0D7F915D}" dt="2020-09-08T15:03:48.860" v="6456" actId="20577"/>
        <pc:sldMkLst>
          <pc:docMk/>
          <pc:sldMk cId="4080996231" sldId="281"/>
        </pc:sldMkLst>
        <pc:spChg chg="del">
          <ac:chgData name="Euan Crispin(Intern)" userId="314bca25-9e34-4c07-9e32-8f6b1047d00d" providerId="ADAL" clId="{9F8DC93D-CE7C-D244-B3C6-19EC0D7F915D}" dt="2020-09-07T13:54:27.323" v="108" actId="478"/>
          <ac:spMkLst>
            <pc:docMk/>
            <pc:sldMk cId="4080996231" sldId="281"/>
            <ac:spMk id="7" creationId="{9D8DB2B7-89DA-4768-AEE2-4F7DC8F617E8}"/>
          </ac:spMkLst>
        </pc:spChg>
        <pc:spChg chg="mod">
          <ac:chgData name="Euan Crispin(Intern)" userId="314bca25-9e34-4c07-9e32-8f6b1047d00d" providerId="ADAL" clId="{9F8DC93D-CE7C-D244-B3C6-19EC0D7F915D}" dt="2020-09-08T09:51:46.699" v="2260" actId="1076"/>
          <ac:spMkLst>
            <pc:docMk/>
            <pc:sldMk cId="4080996231" sldId="281"/>
            <ac:spMk id="10" creationId="{178A8E32-BFAC-45F0-ACEF-3A22BD1FF1C5}"/>
          </ac:spMkLst>
        </pc:spChg>
        <pc:spChg chg="add del mod">
          <ac:chgData name="Euan Crispin(Intern)" userId="314bca25-9e34-4c07-9e32-8f6b1047d00d" providerId="ADAL" clId="{9F8DC93D-CE7C-D244-B3C6-19EC0D7F915D}" dt="2020-09-08T09:51:18.086" v="2220" actId="478"/>
          <ac:spMkLst>
            <pc:docMk/>
            <pc:sldMk cId="4080996231" sldId="281"/>
            <ac:spMk id="11" creationId="{4C7B6FB7-6D72-5948-BDFD-CEE758559E5B}"/>
          </ac:spMkLst>
        </pc:spChg>
        <pc:spChg chg="add mod">
          <ac:chgData name="Euan Crispin(Intern)" userId="314bca25-9e34-4c07-9e32-8f6b1047d00d" providerId="ADAL" clId="{9F8DC93D-CE7C-D244-B3C6-19EC0D7F915D}" dt="2020-09-08T09:56:17.900" v="2338" actId="947"/>
          <ac:spMkLst>
            <pc:docMk/>
            <pc:sldMk cId="4080996231" sldId="281"/>
            <ac:spMk id="12" creationId="{C5E70579-0F15-BE4D-8316-FA25C348CBA1}"/>
          </ac:spMkLst>
        </pc:spChg>
        <pc:grpChg chg="del">
          <ac:chgData name="Euan Crispin(Intern)" userId="314bca25-9e34-4c07-9e32-8f6b1047d00d" providerId="ADAL" clId="{9F8DC93D-CE7C-D244-B3C6-19EC0D7F915D}" dt="2020-09-07T13:54:29.558" v="110" actId="478"/>
          <ac:grpSpMkLst>
            <pc:docMk/>
            <pc:sldMk cId="4080996231" sldId="281"/>
            <ac:grpSpMk id="4" creationId="{76936710-B0C0-467A-9B79-A78192D1AACE}"/>
          </ac:grpSpMkLst>
        </pc:grpChg>
        <pc:picChg chg="del">
          <ac:chgData name="Euan Crispin(Intern)" userId="314bca25-9e34-4c07-9e32-8f6b1047d00d" providerId="ADAL" clId="{9F8DC93D-CE7C-D244-B3C6-19EC0D7F915D}" dt="2020-09-07T13:54:23.237" v="106" actId="478"/>
          <ac:picMkLst>
            <pc:docMk/>
            <pc:sldMk cId="4080996231" sldId="281"/>
            <ac:picMk id="8" creationId="{26675483-C918-40C5-8422-753257AD4ABE}"/>
          </ac:picMkLst>
        </pc:picChg>
        <pc:picChg chg="del">
          <ac:chgData name="Euan Crispin(Intern)" userId="314bca25-9e34-4c07-9e32-8f6b1047d00d" providerId="ADAL" clId="{9F8DC93D-CE7C-D244-B3C6-19EC0D7F915D}" dt="2020-09-07T13:54:24.723" v="107" actId="478"/>
          <ac:picMkLst>
            <pc:docMk/>
            <pc:sldMk cId="4080996231" sldId="281"/>
            <ac:picMk id="9" creationId="{DF4EA385-0A85-4EC9-9958-37B6B5E11913}"/>
          </ac:picMkLst>
        </pc:picChg>
      </pc:sldChg>
      <pc:sldChg chg="addSp delSp modSp mod modNotesTx">
        <pc:chgData name="Euan Crispin(Intern)" userId="314bca25-9e34-4c07-9e32-8f6b1047d00d" providerId="ADAL" clId="{9F8DC93D-CE7C-D244-B3C6-19EC0D7F915D}" dt="2020-09-08T15:04:36.911" v="6461" actId="113"/>
        <pc:sldMkLst>
          <pc:docMk/>
          <pc:sldMk cId="215311545" sldId="282"/>
        </pc:sldMkLst>
        <pc:spChg chg="del">
          <ac:chgData name="Euan Crispin(Intern)" userId="314bca25-9e34-4c07-9e32-8f6b1047d00d" providerId="ADAL" clId="{9F8DC93D-CE7C-D244-B3C6-19EC0D7F915D}" dt="2020-09-07T13:54:36.787" v="113" actId="478"/>
          <ac:spMkLst>
            <pc:docMk/>
            <pc:sldMk cId="215311545" sldId="282"/>
            <ac:spMk id="10" creationId="{F9769902-79AA-4613-8D58-9EF8C7CDFD66}"/>
          </ac:spMkLst>
        </pc:spChg>
        <pc:spChg chg="mod">
          <ac:chgData name="Euan Crispin(Intern)" userId="314bca25-9e34-4c07-9e32-8f6b1047d00d" providerId="ADAL" clId="{9F8DC93D-CE7C-D244-B3C6-19EC0D7F915D}" dt="2020-09-08T09:52:44.763" v="2319" actId="14100"/>
          <ac:spMkLst>
            <pc:docMk/>
            <pc:sldMk cId="215311545" sldId="282"/>
            <ac:spMk id="13" creationId="{294CD1C1-578D-6147-B351-BABCBD360B2D}"/>
          </ac:spMkLst>
        </pc:spChg>
        <pc:spChg chg="add del mod">
          <ac:chgData name="Euan Crispin(Intern)" userId="314bca25-9e34-4c07-9e32-8f6b1047d00d" providerId="ADAL" clId="{9F8DC93D-CE7C-D244-B3C6-19EC0D7F915D}" dt="2020-09-08T09:52:00.858" v="2263" actId="478"/>
          <ac:spMkLst>
            <pc:docMk/>
            <pc:sldMk cId="215311545" sldId="282"/>
            <ac:spMk id="14" creationId="{AA9B662A-7B8C-4540-A3A1-28F29EF5FDFE}"/>
          </ac:spMkLst>
        </pc:spChg>
        <pc:spChg chg="add del mod">
          <ac:chgData name="Euan Crispin(Intern)" userId="314bca25-9e34-4c07-9e32-8f6b1047d00d" providerId="ADAL" clId="{9F8DC93D-CE7C-D244-B3C6-19EC0D7F915D}" dt="2020-09-08T09:52:00.003" v="2262"/>
          <ac:spMkLst>
            <pc:docMk/>
            <pc:sldMk cId="215311545" sldId="282"/>
            <ac:spMk id="15" creationId="{BAD2BE12-E98B-FD44-94EF-353B31E94DFF}"/>
          </ac:spMkLst>
        </pc:spChg>
        <pc:spChg chg="add mod">
          <ac:chgData name="Euan Crispin(Intern)" userId="314bca25-9e34-4c07-9e32-8f6b1047d00d" providerId="ADAL" clId="{9F8DC93D-CE7C-D244-B3C6-19EC0D7F915D}" dt="2020-09-08T09:53:11.342" v="2320" actId="947"/>
          <ac:spMkLst>
            <pc:docMk/>
            <pc:sldMk cId="215311545" sldId="282"/>
            <ac:spMk id="16" creationId="{C6962EEB-3A33-E741-A971-B4195DB67487}"/>
          </ac:spMkLst>
        </pc:spChg>
        <pc:grpChg chg="del">
          <ac:chgData name="Euan Crispin(Intern)" userId="314bca25-9e34-4c07-9e32-8f6b1047d00d" providerId="ADAL" clId="{9F8DC93D-CE7C-D244-B3C6-19EC0D7F915D}" dt="2020-09-07T13:54:38.998" v="115" actId="478"/>
          <ac:grpSpMkLst>
            <pc:docMk/>
            <pc:sldMk cId="215311545" sldId="282"/>
            <ac:grpSpMk id="7" creationId="{AA803D74-08E9-4F99-B846-196937B87C5E}"/>
          </ac:grpSpMkLst>
        </pc:grpChg>
        <pc:picChg chg="del">
          <ac:chgData name="Euan Crispin(Intern)" userId="314bca25-9e34-4c07-9e32-8f6b1047d00d" providerId="ADAL" clId="{9F8DC93D-CE7C-D244-B3C6-19EC0D7F915D}" dt="2020-09-07T13:54:32.638" v="111" actId="478"/>
          <ac:picMkLst>
            <pc:docMk/>
            <pc:sldMk cId="215311545" sldId="282"/>
            <ac:picMk id="11" creationId="{EFCE7EC2-DA15-40F9-A889-CBA182B2EC9F}"/>
          </ac:picMkLst>
        </pc:picChg>
        <pc:picChg chg="del">
          <ac:chgData name="Euan Crispin(Intern)" userId="314bca25-9e34-4c07-9e32-8f6b1047d00d" providerId="ADAL" clId="{9F8DC93D-CE7C-D244-B3C6-19EC0D7F915D}" dt="2020-09-07T13:54:33.874" v="112" actId="478"/>
          <ac:picMkLst>
            <pc:docMk/>
            <pc:sldMk cId="215311545" sldId="282"/>
            <ac:picMk id="12" creationId="{8183CE7D-5A5F-4126-A900-908C39353895}"/>
          </ac:picMkLst>
        </pc:picChg>
      </pc:sldChg>
      <pc:sldChg chg="addSp delSp modSp mod">
        <pc:chgData name="Euan Crispin(Intern)" userId="314bca25-9e34-4c07-9e32-8f6b1047d00d" providerId="ADAL" clId="{9F8DC93D-CE7C-D244-B3C6-19EC0D7F915D}" dt="2020-09-08T13:21:30.982" v="6331" actId="555"/>
        <pc:sldMkLst>
          <pc:docMk/>
          <pc:sldMk cId="3182223577" sldId="283"/>
        </pc:sldMkLst>
        <pc:spChg chg="del">
          <ac:chgData name="Euan Crispin(Intern)" userId="314bca25-9e34-4c07-9e32-8f6b1047d00d" providerId="ADAL" clId="{9F8DC93D-CE7C-D244-B3C6-19EC0D7F915D}" dt="2020-09-07T13:54:45.948" v="118" actId="478"/>
          <ac:spMkLst>
            <pc:docMk/>
            <pc:sldMk cId="3182223577" sldId="283"/>
            <ac:spMk id="7" creationId="{E8101D77-B46C-49B6-AACC-3EA020823A58}"/>
          </ac:spMkLst>
        </pc:spChg>
        <pc:spChg chg="mod">
          <ac:chgData name="Euan Crispin(Intern)" userId="314bca25-9e34-4c07-9e32-8f6b1047d00d" providerId="ADAL" clId="{9F8DC93D-CE7C-D244-B3C6-19EC0D7F915D}" dt="2020-09-08T09:57:02.962" v="2369" actId="403"/>
          <ac:spMkLst>
            <pc:docMk/>
            <pc:sldMk cId="3182223577" sldId="283"/>
            <ac:spMk id="10" creationId="{E1095E3D-FB68-4C1F-BBC9-30423D7B4E5B}"/>
          </ac:spMkLst>
        </pc:spChg>
        <pc:spChg chg="mod">
          <ac:chgData name="Euan Crispin(Intern)" userId="314bca25-9e34-4c07-9e32-8f6b1047d00d" providerId="ADAL" clId="{9F8DC93D-CE7C-D244-B3C6-19EC0D7F915D}" dt="2020-09-08T13:21:30.982" v="6331" actId="555"/>
          <ac:spMkLst>
            <pc:docMk/>
            <pc:sldMk cId="3182223577" sldId="283"/>
            <ac:spMk id="13" creationId="{1C294983-DBC8-470F-870E-C9A04318D106}"/>
          </ac:spMkLst>
        </pc:spChg>
        <pc:spChg chg="mod">
          <ac:chgData name="Euan Crispin(Intern)" userId="314bca25-9e34-4c07-9e32-8f6b1047d00d" providerId="ADAL" clId="{9F8DC93D-CE7C-D244-B3C6-19EC0D7F915D}" dt="2020-09-08T13:21:30.982" v="6331" actId="555"/>
          <ac:spMkLst>
            <pc:docMk/>
            <pc:sldMk cId="3182223577" sldId="283"/>
            <ac:spMk id="14" creationId="{173A0BC0-5C74-4D21-89D8-C18925149F02}"/>
          </ac:spMkLst>
        </pc:spChg>
        <pc:spChg chg="add del mod">
          <ac:chgData name="Euan Crispin(Intern)" userId="314bca25-9e34-4c07-9e32-8f6b1047d00d" providerId="ADAL" clId="{9F8DC93D-CE7C-D244-B3C6-19EC0D7F915D}" dt="2020-09-08T09:56:31.332" v="2339" actId="478"/>
          <ac:spMkLst>
            <pc:docMk/>
            <pc:sldMk cId="3182223577" sldId="283"/>
            <ac:spMk id="15" creationId="{A9B5EDDD-73AE-EB42-B4EE-BFB7E5E3E5F0}"/>
          </ac:spMkLst>
        </pc:spChg>
        <pc:spChg chg="add mod">
          <ac:chgData name="Euan Crispin(Intern)" userId="314bca25-9e34-4c07-9e32-8f6b1047d00d" providerId="ADAL" clId="{9F8DC93D-CE7C-D244-B3C6-19EC0D7F915D}" dt="2020-09-08T09:56:39.161" v="2362" actId="20577"/>
          <ac:spMkLst>
            <pc:docMk/>
            <pc:sldMk cId="3182223577" sldId="283"/>
            <ac:spMk id="17" creationId="{409AA158-952E-084B-93AD-F1EFDFE4CED7}"/>
          </ac:spMkLst>
        </pc:spChg>
        <pc:grpChg chg="del">
          <ac:chgData name="Euan Crispin(Intern)" userId="314bca25-9e34-4c07-9e32-8f6b1047d00d" providerId="ADAL" clId="{9F8DC93D-CE7C-D244-B3C6-19EC0D7F915D}" dt="2020-09-07T16:50:04.464" v="1428" actId="478"/>
          <ac:grpSpMkLst>
            <pc:docMk/>
            <pc:sldMk cId="3182223577" sldId="283"/>
            <ac:grpSpMk id="4" creationId="{60B91C24-247C-4035-92B4-15472312DB3F}"/>
          </ac:grpSpMkLst>
        </pc:grpChg>
        <pc:graphicFrameChg chg="mod">
          <ac:chgData name="Euan Crispin(Intern)" userId="314bca25-9e34-4c07-9e32-8f6b1047d00d" providerId="ADAL" clId="{9F8DC93D-CE7C-D244-B3C6-19EC0D7F915D}" dt="2020-09-08T09:58:21.444" v="2377" actId="12788"/>
          <ac:graphicFrameMkLst>
            <pc:docMk/>
            <pc:sldMk cId="3182223577" sldId="283"/>
            <ac:graphicFrameMk id="12" creationId="{7F4AEBF1-5A09-4D52-97A7-C4648434AB05}"/>
          </ac:graphicFrameMkLst>
        </pc:graphicFrameChg>
        <pc:picChg chg="del">
          <ac:chgData name="Euan Crispin(Intern)" userId="314bca25-9e34-4c07-9e32-8f6b1047d00d" providerId="ADAL" clId="{9F8DC93D-CE7C-D244-B3C6-19EC0D7F915D}" dt="2020-09-07T13:54:41.966" v="116" actId="478"/>
          <ac:picMkLst>
            <pc:docMk/>
            <pc:sldMk cId="3182223577" sldId="283"/>
            <ac:picMk id="8" creationId="{400C6AA4-8444-4023-B11D-67685AE02632}"/>
          </ac:picMkLst>
        </pc:picChg>
        <pc:picChg chg="del">
          <ac:chgData name="Euan Crispin(Intern)" userId="314bca25-9e34-4c07-9e32-8f6b1047d00d" providerId="ADAL" clId="{9F8DC93D-CE7C-D244-B3C6-19EC0D7F915D}" dt="2020-09-07T13:54:43.298" v="117" actId="478"/>
          <ac:picMkLst>
            <pc:docMk/>
            <pc:sldMk cId="3182223577" sldId="283"/>
            <ac:picMk id="9" creationId="{696B96B6-267A-456A-93E6-37D85553299C}"/>
          </ac:picMkLst>
        </pc:picChg>
        <pc:picChg chg="mod">
          <ac:chgData name="Euan Crispin(Intern)" userId="314bca25-9e34-4c07-9e32-8f6b1047d00d" providerId="ADAL" clId="{9F8DC93D-CE7C-D244-B3C6-19EC0D7F915D}" dt="2020-09-08T09:57:11.087" v="2370" actId="1076"/>
          <ac:picMkLst>
            <pc:docMk/>
            <pc:sldMk cId="3182223577" sldId="283"/>
            <ac:picMk id="16" creationId="{2B4719D5-ABA7-4CCA-B4C0-13FAD119E11A}"/>
          </ac:picMkLst>
        </pc:picChg>
      </pc:sldChg>
      <pc:sldChg chg="addSp delSp modSp mod">
        <pc:chgData name="Euan Crispin(Intern)" userId="314bca25-9e34-4c07-9e32-8f6b1047d00d" providerId="ADAL" clId="{9F8DC93D-CE7C-D244-B3C6-19EC0D7F915D}" dt="2020-09-08T09:58:54.842" v="2411" actId="1076"/>
        <pc:sldMkLst>
          <pc:docMk/>
          <pc:sldMk cId="372745053" sldId="284"/>
        </pc:sldMkLst>
        <pc:spChg chg="add del mod">
          <ac:chgData name="Euan Crispin(Intern)" userId="314bca25-9e34-4c07-9e32-8f6b1047d00d" providerId="ADAL" clId="{9F8DC93D-CE7C-D244-B3C6-19EC0D7F915D}" dt="2020-09-08T09:58:43.968" v="2409" actId="478"/>
          <ac:spMkLst>
            <pc:docMk/>
            <pc:sldMk cId="372745053" sldId="284"/>
            <ac:spMk id="3" creationId="{2C618E98-E8D3-7F4A-B71F-749DC2529B73}"/>
          </ac:spMkLst>
        </pc:spChg>
        <pc:spChg chg="del">
          <ac:chgData name="Euan Crispin(Intern)" userId="314bca25-9e34-4c07-9e32-8f6b1047d00d" providerId="ADAL" clId="{9F8DC93D-CE7C-D244-B3C6-19EC0D7F915D}" dt="2020-09-07T13:55:26.752" v="126" actId="478"/>
          <ac:spMkLst>
            <pc:docMk/>
            <pc:sldMk cId="372745053" sldId="284"/>
            <ac:spMk id="7" creationId="{E6672437-AC17-4134-837C-82EF80FC8A64}"/>
          </ac:spMkLst>
        </pc:spChg>
        <pc:spChg chg="del">
          <ac:chgData name="Euan Crispin(Intern)" userId="314bca25-9e34-4c07-9e32-8f6b1047d00d" providerId="ADAL" clId="{9F8DC93D-CE7C-D244-B3C6-19EC0D7F915D}" dt="2020-09-08T09:58:41.930" v="2408" actId="478"/>
          <ac:spMkLst>
            <pc:docMk/>
            <pc:sldMk cId="372745053" sldId="284"/>
            <ac:spMk id="11" creationId="{4AD0103B-5F8F-48BE-90F7-3FBA4A732BAD}"/>
          </ac:spMkLst>
        </pc:spChg>
        <pc:spChg chg="add del mod">
          <ac:chgData name="Euan Crispin(Intern)" userId="314bca25-9e34-4c07-9e32-8f6b1047d00d" providerId="ADAL" clId="{9F8DC93D-CE7C-D244-B3C6-19EC0D7F915D}" dt="2020-09-08T09:58:28.876" v="2378" actId="478"/>
          <ac:spMkLst>
            <pc:docMk/>
            <pc:sldMk cId="372745053" sldId="284"/>
            <ac:spMk id="12" creationId="{19FAA33F-B833-DD49-AD8D-F55FD58BD162}"/>
          </ac:spMkLst>
        </pc:spChg>
        <pc:spChg chg="add mod">
          <ac:chgData name="Euan Crispin(Intern)" userId="314bca25-9e34-4c07-9e32-8f6b1047d00d" providerId="ADAL" clId="{9F8DC93D-CE7C-D244-B3C6-19EC0D7F915D}" dt="2020-09-08T09:58:38.622" v="2407" actId="20577"/>
          <ac:spMkLst>
            <pc:docMk/>
            <pc:sldMk cId="372745053" sldId="284"/>
            <ac:spMk id="13" creationId="{956281BB-D7E7-3041-8B74-F3DEE21D2AF0}"/>
          </ac:spMkLst>
        </pc:spChg>
        <pc:grpChg chg="del">
          <ac:chgData name="Euan Crispin(Intern)" userId="314bca25-9e34-4c07-9e32-8f6b1047d00d" providerId="ADAL" clId="{9F8DC93D-CE7C-D244-B3C6-19EC0D7F915D}" dt="2020-09-07T13:55:29.127" v="128" actId="478"/>
          <ac:grpSpMkLst>
            <pc:docMk/>
            <pc:sldMk cId="372745053" sldId="284"/>
            <ac:grpSpMk id="4" creationId="{5C47B2A8-367A-4505-A244-67F37990595A}"/>
          </ac:grpSpMkLst>
        </pc:grpChg>
        <pc:picChg chg="del">
          <ac:chgData name="Euan Crispin(Intern)" userId="314bca25-9e34-4c07-9e32-8f6b1047d00d" providerId="ADAL" clId="{9F8DC93D-CE7C-D244-B3C6-19EC0D7F915D}" dt="2020-09-07T13:55:24.241" v="125" actId="478"/>
          <ac:picMkLst>
            <pc:docMk/>
            <pc:sldMk cId="372745053" sldId="284"/>
            <ac:picMk id="8" creationId="{423C7336-9A90-48FF-9D07-7A2D59F6EE75}"/>
          </ac:picMkLst>
        </pc:picChg>
        <pc:picChg chg="del">
          <ac:chgData name="Euan Crispin(Intern)" userId="314bca25-9e34-4c07-9e32-8f6b1047d00d" providerId="ADAL" clId="{9F8DC93D-CE7C-D244-B3C6-19EC0D7F915D}" dt="2020-09-07T13:55:23.089" v="124" actId="478"/>
          <ac:picMkLst>
            <pc:docMk/>
            <pc:sldMk cId="372745053" sldId="284"/>
            <ac:picMk id="9" creationId="{547E29F0-B63C-44D8-9473-B78CE3FD27C5}"/>
          </ac:picMkLst>
        </pc:picChg>
        <pc:picChg chg="mod">
          <ac:chgData name="Euan Crispin(Intern)" userId="314bca25-9e34-4c07-9e32-8f6b1047d00d" providerId="ADAL" clId="{9F8DC93D-CE7C-D244-B3C6-19EC0D7F915D}" dt="2020-09-08T09:58:54.842" v="2411" actId="1076"/>
          <ac:picMkLst>
            <pc:docMk/>
            <pc:sldMk cId="372745053" sldId="284"/>
            <ac:picMk id="10" creationId="{FBC85003-3285-4811-9088-754C264CFFA7}"/>
          </ac:picMkLst>
        </pc:picChg>
      </pc:sldChg>
      <pc:sldChg chg="addSp delSp modSp mod">
        <pc:chgData name="Euan Crispin(Intern)" userId="314bca25-9e34-4c07-9e32-8f6b1047d00d" providerId="ADAL" clId="{9F8DC93D-CE7C-D244-B3C6-19EC0D7F915D}" dt="2020-09-08T10:01:05.338" v="2474" actId="1038"/>
        <pc:sldMkLst>
          <pc:docMk/>
          <pc:sldMk cId="1876361624" sldId="285"/>
        </pc:sldMkLst>
        <pc:spChg chg="mod">
          <ac:chgData name="Euan Crispin(Intern)" userId="314bca25-9e34-4c07-9e32-8f6b1047d00d" providerId="ADAL" clId="{9F8DC93D-CE7C-D244-B3C6-19EC0D7F915D}" dt="2020-09-08T10:00:50.211" v="2465" actId="404"/>
          <ac:spMkLst>
            <pc:docMk/>
            <pc:sldMk cId="1876361624" sldId="285"/>
            <ac:spMk id="3" creationId="{A52AF92B-BDC0-40AF-8308-751B9A8D45C5}"/>
          </ac:spMkLst>
        </pc:spChg>
        <pc:spChg chg="del">
          <ac:chgData name="Euan Crispin(Intern)" userId="314bca25-9e34-4c07-9e32-8f6b1047d00d" providerId="ADAL" clId="{9F8DC93D-CE7C-D244-B3C6-19EC0D7F915D}" dt="2020-09-07T13:55:43.225" v="132" actId="478"/>
          <ac:spMkLst>
            <pc:docMk/>
            <pc:sldMk cId="1876361624" sldId="285"/>
            <ac:spMk id="7" creationId="{354CCEEF-C0F8-47E6-867D-1787C00870C3}"/>
          </ac:spMkLst>
        </pc:spChg>
        <pc:spChg chg="add del mod">
          <ac:chgData name="Euan Crispin(Intern)" userId="314bca25-9e34-4c07-9e32-8f6b1047d00d" providerId="ADAL" clId="{9F8DC93D-CE7C-D244-B3C6-19EC0D7F915D}" dt="2020-09-08T09:58:59.749" v="2412" actId="478"/>
          <ac:spMkLst>
            <pc:docMk/>
            <pc:sldMk cId="1876361624" sldId="285"/>
            <ac:spMk id="14" creationId="{EB785A1F-6CBE-6A4E-94D4-CD7A162C83FD}"/>
          </ac:spMkLst>
        </pc:spChg>
        <pc:spChg chg="add mod">
          <ac:chgData name="Euan Crispin(Intern)" userId="314bca25-9e34-4c07-9e32-8f6b1047d00d" providerId="ADAL" clId="{9F8DC93D-CE7C-D244-B3C6-19EC0D7F915D}" dt="2020-09-08T09:59:06.726" v="2433" actId="20577"/>
          <ac:spMkLst>
            <pc:docMk/>
            <pc:sldMk cId="1876361624" sldId="285"/>
            <ac:spMk id="15" creationId="{E442B254-9594-934F-80BF-A66AC5A14D84}"/>
          </ac:spMkLst>
        </pc:spChg>
        <pc:grpChg chg="del">
          <ac:chgData name="Euan Crispin(Intern)" userId="314bca25-9e34-4c07-9e32-8f6b1047d00d" providerId="ADAL" clId="{9F8DC93D-CE7C-D244-B3C6-19EC0D7F915D}" dt="2020-09-07T13:55:40.723" v="131" actId="478"/>
          <ac:grpSpMkLst>
            <pc:docMk/>
            <pc:sldMk cId="1876361624" sldId="285"/>
            <ac:grpSpMk id="4" creationId="{74E33A2D-7642-44A9-AA09-69AD43F2346F}"/>
          </ac:grpSpMkLst>
        </pc:grpChg>
        <pc:picChg chg="del">
          <ac:chgData name="Euan Crispin(Intern)" userId="314bca25-9e34-4c07-9e32-8f6b1047d00d" providerId="ADAL" clId="{9F8DC93D-CE7C-D244-B3C6-19EC0D7F915D}" dt="2020-09-07T13:55:38.169" v="129" actId="478"/>
          <ac:picMkLst>
            <pc:docMk/>
            <pc:sldMk cId="1876361624" sldId="285"/>
            <ac:picMk id="8" creationId="{66EE24DC-8FD0-40D4-943F-4E730E7FDA70}"/>
          </ac:picMkLst>
        </pc:picChg>
        <pc:picChg chg="del">
          <ac:chgData name="Euan Crispin(Intern)" userId="314bca25-9e34-4c07-9e32-8f6b1047d00d" providerId="ADAL" clId="{9F8DC93D-CE7C-D244-B3C6-19EC0D7F915D}" dt="2020-09-07T13:55:39.516" v="130" actId="478"/>
          <ac:picMkLst>
            <pc:docMk/>
            <pc:sldMk cId="1876361624" sldId="285"/>
            <ac:picMk id="9" creationId="{5FD3F320-737F-43E6-ACDC-AABB0552534B}"/>
          </ac:picMkLst>
        </pc:picChg>
        <pc:picChg chg="mod">
          <ac:chgData name="Euan Crispin(Intern)" userId="314bca25-9e34-4c07-9e32-8f6b1047d00d" providerId="ADAL" clId="{9F8DC93D-CE7C-D244-B3C6-19EC0D7F915D}" dt="2020-09-08T10:01:05.338" v="2474" actId="1038"/>
          <ac:picMkLst>
            <pc:docMk/>
            <pc:sldMk cId="1876361624" sldId="285"/>
            <ac:picMk id="11" creationId="{4427A266-E04F-4B1E-9F05-1806174E7B72}"/>
          </ac:picMkLst>
        </pc:picChg>
        <pc:picChg chg="mod">
          <ac:chgData name="Euan Crispin(Intern)" userId="314bca25-9e34-4c07-9e32-8f6b1047d00d" providerId="ADAL" clId="{9F8DC93D-CE7C-D244-B3C6-19EC0D7F915D}" dt="2020-09-08T10:01:05.338" v="2474" actId="1038"/>
          <ac:picMkLst>
            <pc:docMk/>
            <pc:sldMk cId="1876361624" sldId="285"/>
            <ac:picMk id="12" creationId="{A553DB29-51A0-4A4E-8BEC-14F99F842AF0}"/>
          </ac:picMkLst>
        </pc:picChg>
        <pc:picChg chg="mod">
          <ac:chgData name="Euan Crispin(Intern)" userId="314bca25-9e34-4c07-9e32-8f6b1047d00d" providerId="ADAL" clId="{9F8DC93D-CE7C-D244-B3C6-19EC0D7F915D}" dt="2020-09-08T10:01:05.338" v="2474" actId="1038"/>
          <ac:picMkLst>
            <pc:docMk/>
            <pc:sldMk cId="1876361624" sldId="285"/>
            <ac:picMk id="13" creationId="{A8C532E0-C63B-47A7-A27E-AD8A2A2B1094}"/>
          </ac:picMkLst>
        </pc:picChg>
      </pc:sldChg>
      <pc:sldChg chg="addSp delSp modSp mod modNotesTx">
        <pc:chgData name="Euan Crispin(Intern)" userId="314bca25-9e34-4c07-9e32-8f6b1047d00d" providerId="ADAL" clId="{9F8DC93D-CE7C-D244-B3C6-19EC0D7F915D}" dt="2020-09-08T13:22:27.287" v="6342" actId="1035"/>
        <pc:sldMkLst>
          <pc:docMk/>
          <pc:sldMk cId="1681315543" sldId="286"/>
        </pc:sldMkLst>
        <pc:spChg chg="del">
          <ac:chgData name="Euan Crispin(Intern)" userId="314bca25-9e34-4c07-9e32-8f6b1047d00d" providerId="ADAL" clId="{9F8DC93D-CE7C-D244-B3C6-19EC0D7F915D}" dt="2020-09-07T14:01:20.003" v="136" actId="478"/>
          <ac:spMkLst>
            <pc:docMk/>
            <pc:sldMk cId="1681315543" sldId="286"/>
            <ac:spMk id="7" creationId="{827B9D71-27C5-4DAA-B29E-0A003C8EF492}"/>
          </ac:spMkLst>
        </pc:spChg>
        <pc:spChg chg="mod">
          <ac:chgData name="Euan Crispin(Intern)" userId="314bca25-9e34-4c07-9e32-8f6b1047d00d" providerId="ADAL" clId="{9F8DC93D-CE7C-D244-B3C6-19EC0D7F915D}" dt="2020-09-08T10:01:52.844" v="2502" actId="403"/>
          <ac:spMkLst>
            <pc:docMk/>
            <pc:sldMk cId="1681315543" sldId="286"/>
            <ac:spMk id="10" creationId="{048DA4C8-DF62-43E4-A066-2ED012661386}"/>
          </ac:spMkLst>
        </pc:spChg>
        <pc:spChg chg="del mod">
          <ac:chgData name="Euan Crispin(Intern)" userId="314bca25-9e34-4c07-9e32-8f6b1047d00d" providerId="ADAL" clId="{9F8DC93D-CE7C-D244-B3C6-19EC0D7F915D}" dt="2020-09-07T14:02:41.903" v="166" actId="478"/>
          <ac:spMkLst>
            <pc:docMk/>
            <pc:sldMk cId="1681315543" sldId="286"/>
            <ac:spMk id="11" creationId="{2EDB7299-6D8E-474A-85E8-80D4E0C7F3FD}"/>
          </ac:spMkLst>
        </pc:spChg>
        <pc:spChg chg="mod topLvl">
          <ac:chgData name="Euan Crispin(Intern)" userId="314bca25-9e34-4c07-9e32-8f6b1047d00d" providerId="ADAL" clId="{9F8DC93D-CE7C-D244-B3C6-19EC0D7F915D}" dt="2020-09-08T13:22:27.287" v="6342" actId="1035"/>
          <ac:spMkLst>
            <pc:docMk/>
            <pc:sldMk cId="1681315543" sldId="286"/>
            <ac:spMk id="14" creationId="{B2FC1717-76C0-421F-AE8B-C833337BDCC3}"/>
          </ac:spMkLst>
        </pc:spChg>
        <pc:spChg chg="add del mod">
          <ac:chgData name="Euan Crispin(Intern)" userId="314bca25-9e34-4c07-9e32-8f6b1047d00d" providerId="ADAL" clId="{9F8DC93D-CE7C-D244-B3C6-19EC0D7F915D}" dt="2020-09-08T10:01:29.116" v="2475" actId="478"/>
          <ac:spMkLst>
            <pc:docMk/>
            <pc:sldMk cId="1681315543" sldId="286"/>
            <ac:spMk id="15" creationId="{EFBFF027-BF58-004B-B606-297D6F6CE743}"/>
          </ac:spMkLst>
        </pc:spChg>
        <pc:spChg chg="add mod">
          <ac:chgData name="Euan Crispin(Intern)" userId="314bca25-9e34-4c07-9e32-8f6b1047d00d" providerId="ADAL" clId="{9F8DC93D-CE7C-D244-B3C6-19EC0D7F915D}" dt="2020-09-08T10:01:36.713" v="2499" actId="20577"/>
          <ac:spMkLst>
            <pc:docMk/>
            <pc:sldMk cId="1681315543" sldId="286"/>
            <ac:spMk id="16" creationId="{A9537926-AE46-EA4D-982D-BC671E219619}"/>
          </ac:spMkLst>
        </pc:spChg>
        <pc:grpChg chg="del">
          <ac:chgData name="Euan Crispin(Intern)" userId="314bca25-9e34-4c07-9e32-8f6b1047d00d" providerId="ADAL" clId="{9F8DC93D-CE7C-D244-B3C6-19EC0D7F915D}" dt="2020-09-07T14:01:32.401" v="142" actId="478"/>
          <ac:grpSpMkLst>
            <pc:docMk/>
            <pc:sldMk cId="1681315543" sldId="286"/>
            <ac:grpSpMk id="4" creationId="{632BCC31-712B-4FD2-9E29-5594CA1C074B}"/>
          </ac:grpSpMkLst>
        </pc:grpChg>
        <pc:grpChg chg="add del mod">
          <ac:chgData name="Euan Crispin(Intern)" userId="314bca25-9e34-4c07-9e32-8f6b1047d00d" providerId="ADAL" clId="{9F8DC93D-CE7C-D244-B3C6-19EC0D7F915D}" dt="2020-09-07T14:03:19.162" v="173" actId="165"/>
          <ac:grpSpMkLst>
            <pc:docMk/>
            <pc:sldMk cId="1681315543" sldId="286"/>
            <ac:grpSpMk id="12" creationId="{210BAE39-1AEB-4EA2-A8DA-B232A9EF7B8F}"/>
          </ac:grpSpMkLst>
        </pc:grpChg>
        <pc:picChg chg="del">
          <ac:chgData name="Euan Crispin(Intern)" userId="314bca25-9e34-4c07-9e32-8f6b1047d00d" providerId="ADAL" clId="{9F8DC93D-CE7C-D244-B3C6-19EC0D7F915D}" dt="2020-09-07T14:01:15.230" v="134" actId="478"/>
          <ac:picMkLst>
            <pc:docMk/>
            <pc:sldMk cId="1681315543" sldId="286"/>
            <ac:picMk id="8" creationId="{EAE10CD8-D621-4BAA-ADD8-AEA260A83771}"/>
          </ac:picMkLst>
        </pc:picChg>
        <pc:picChg chg="del">
          <ac:chgData name="Euan Crispin(Intern)" userId="314bca25-9e34-4c07-9e32-8f6b1047d00d" providerId="ADAL" clId="{9F8DC93D-CE7C-D244-B3C6-19EC0D7F915D}" dt="2020-09-07T14:01:17.062" v="135" actId="478"/>
          <ac:picMkLst>
            <pc:docMk/>
            <pc:sldMk cId="1681315543" sldId="286"/>
            <ac:picMk id="9" creationId="{25D3017A-8A08-4FAA-AC7F-953B51693654}"/>
          </ac:picMkLst>
        </pc:picChg>
        <pc:picChg chg="mod topLvl">
          <ac:chgData name="Euan Crispin(Intern)" userId="314bca25-9e34-4c07-9e32-8f6b1047d00d" providerId="ADAL" clId="{9F8DC93D-CE7C-D244-B3C6-19EC0D7F915D}" dt="2020-09-07T14:03:29.694" v="174" actId="2085"/>
          <ac:picMkLst>
            <pc:docMk/>
            <pc:sldMk cId="1681315543" sldId="286"/>
            <ac:picMk id="13" creationId="{510BBE93-6C5C-492F-81F9-96B9CE6828DE}"/>
          </ac:picMkLst>
        </pc:picChg>
      </pc:sldChg>
      <pc:sldChg chg="addSp delSp modSp mod modNotesTx">
        <pc:chgData name="Euan Crispin(Intern)" userId="314bca25-9e34-4c07-9e32-8f6b1047d00d" providerId="ADAL" clId="{9F8DC93D-CE7C-D244-B3C6-19EC0D7F915D}" dt="2020-09-08T15:06:42.807" v="6462" actId="33524"/>
        <pc:sldMkLst>
          <pc:docMk/>
          <pc:sldMk cId="3518428632" sldId="287"/>
        </pc:sldMkLst>
        <pc:spChg chg="del">
          <ac:chgData name="Euan Crispin(Intern)" userId="314bca25-9e34-4c07-9e32-8f6b1047d00d" providerId="ADAL" clId="{9F8DC93D-CE7C-D244-B3C6-19EC0D7F915D}" dt="2020-09-07T14:01:24.919" v="138" actId="478"/>
          <ac:spMkLst>
            <pc:docMk/>
            <pc:sldMk cId="3518428632" sldId="287"/>
            <ac:spMk id="7" creationId="{ECE2C88F-7B56-4C6A-8147-F8E6D457CA9C}"/>
          </ac:spMkLst>
        </pc:spChg>
        <pc:spChg chg="add del mod">
          <ac:chgData name="Euan Crispin(Intern)" userId="314bca25-9e34-4c07-9e32-8f6b1047d00d" providerId="ADAL" clId="{9F8DC93D-CE7C-D244-B3C6-19EC0D7F915D}" dt="2020-09-08T10:04:48.612" v="2511" actId="478"/>
          <ac:spMkLst>
            <pc:docMk/>
            <pc:sldMk cId="3518428632" sldId="287"/>
            <ac:spMk id="10" creationId="{70399B70-2523-F846-BA76-AF12ED94874A}"/>
          </ac:spMkLst>
        </pc:spChg>
        <pc:spChg chg="add mod">
          <ac:chgData name="Euan Crispin(Intern)" userId="314bca25-9e34-4c07-9e32-8f6b1047d00d" providerId="ADAL" clId="{9F8DC93D-CE7C-D244-B3C6-19EC0D7F915D}" dt="2020-09-08T14:41:51.561" v="6414" actId="20577"/>
          <ac:spMkLst>
            <pc:docMk/>
            <pc:sldMk cId="3518428632" sldId="287"/>
            <ac:spMk id="12" creationId="{F1CEB694-E2E6-444C-94EA-924FA4016C3C}"/>
          </ac:spMkLst>
        </pc:spChg>
        <pc:grpChg chg="del">
          <ac:chgData name="Euan Crispin(Intern)" userId="314bca25-9e34-4c07-9e32-8f6b1047d00d" providerId="ADAL" clId="{9F8DC93D-CE7C-D244-B3C6-19EC0D7F915D}" dt="2020-09-07T14:01:34.697" v="143" actId="478"/>
          <ac:grpSpMkLst>
            <pc:docMk/>
            <pc:sldMk cId="3518428632" sldId="287"/>
            <ac:grpSpMk id="4" creationId="{3CF6CA5B-B17D-41E1-A1B9-7D688B9874EE}"/>
          </ac:grpSpMkLst>
        </pc:grpChg>
        <pc:picChg chg="del">
          <ac:chgData name="Euan Crispin(Intern)" userId="314bca25-9e34-4c07-9e32-8f6b1047d00d" providerId="ADAL" clId="{9F8DC93D-CE7C-D244-B3C6-19EC0D7F915D}" dt="2020-09-07T14:01:26.843" v="140" actId="478"/>
          <ac:picMkLst>
            <pc:docMk/>
            <pc:sldMk cId="3518428632" sldId="287"/>
            <ac:picMk id="8" creationId="{66D9EB2D-485A-43F1-A222-3D91304E9EB7}"/>
          </ac:picMkLst>
        </pc:picChg>
        <pc:picChg chg="del">
          <ac:chgData name="Euan Crispin(Intern)" userId="314bca25-9e34-4c07-9e32-8f6b1047d00d" providerId="ADAL" clId="{9F8DC93D-CE7C-D244-B3C6-19EC0D7F915D}" dt="2020-09-07T14:01:28.198" v="141" actId="478"/>
          <ac:picMkLst>
            <pc:docMk/>
            <pc:sldMk cId="3518428632" sldId="287"/>
            <ac:picMk id="9" creationId="{50721D49-3DB1-4DC6-A80A-1E7935C6C5CB}"/>
          </ac:picMkLst>
        </pc:picChg>
        <pc:picChg chg="mod modCrop">
          <ac:chgData name="Euan Crispin(Intern)" userId="314bca25-9e34-4c07-9e32-8f6b1047d00d" providerId="ADAL" clId="{9F8DC93D-CE7C-D244-B3C6-19EC0D7F915D}" dt="2020-09-07T14:05:41.126" v="177" actId="732"/>
          <ac:picMkLst>
            <pc:docMk/>
            <pc:sldMk cId="3518428632" sldId="287"/>
            <ac:picMk id="11" creationId="{7F052658-2D24-47F7-930C-02754749BB48}"/>
          </ac:picMkLst>
        </pc:picChg>
      </pc:sldChg>
      <pc:sldChg chg="addSp delSp modSp del mod">
        <pc:chgData name="Euan Crispin(Intern)" userId="314bca25-9e34-4c07-9e32-8f6b1047d00d" providerId="ADAL" clId="{9F8DC93D-CE7C-D244-B3C6-19EC0D7F915D}" dt="2020-09-07T16:21:37.612" v="1216" actId="2696"/>
        <pc:sldMkLst>
          <pc:docMk/>
          <pc:sldMk cId="2736843268" sldId="288"/>
        </pc:sldMkLst>
        <pc:spChg chg="del">
          <ac:chgData name="Euan Crispin(Intern)" userId="314bca25-9e34-4c07-9e32-8f6b1047d00d" providerId="ADAL" clId="{9F8DC93D-CE7C-D244-B3C6-19EC0D7F915D}" dt="2020-09-07T14:02:03.283" v="157" actId="478"/>
          <ac:spMkLst>
            <pc:docMk/>
            <pc:sldMk cId="2736843268" sldId="288"/>
            <ac:spMk id="7" creationId="{0EB612A6-6FEB-4A5C-A22C-005C35B84B9F}"/>
          </ac:spMkLst>
        </pc:spChg>
        <pc:spChg chg="add mod">
          <ac:chgData name="Euan Crispin(Intern)" userId="314bca25-9e34-4c07-9e32-8f6b1047d00d" providerId="ADAL" clId="{9F8DC93D-CE7C-D244-B3C6-19EC0D7F915D}" dt="2020-09-07T14:02:04.244" v="158"/>
          <ac:spMkLst>
            <pc:docMk/>
            <pc:sldMk cId="2736843268" sldId="288"/>
            <ac:spMk id="13" creationId="{A0C72D11-CE84-0C41-A0A2-CC06B5621343}"/>
          </ac:spMkLst>
        </pc:spChg>
        <pc:grpChg chg="del">
          <ac:chgData name="Euan Crispin(Intern)" userId="314bca25-9e34-4c07-9e32-8f6b1047d00d" providerId="ADAL" clId="{9F8DC93D-CE7C-D244-B3C6-19EC0D7F915D}" dt="2020-09-07T14:02:01.075" v="156" actId="478"/>
          <ac:grpSpMkLst>
            <pc:docMk/>
            <pc:sldMk cId="2736843268" sldId="288"/>
            <ac:grpSpMk id="4" creationId="{FB3B7B04-306C-4B61-B42C-4F91CF577884}"/>
          </ac:grpSpMkLst>
        </pc:grpChg>
        <pc:picChg chg="del">
          <ac:chgData name="Euan Crispin(Intern)" userId="314bca25-9e34-4c07-9e32-8f6b1047d00d" providerId="ADAL" clId="{9F8DC93D-CE7C-D244-B3C6-19EC0D7F915D}" dt="2020-09-07T14:01:58.462" v="154" actId="478"/>
          <ac:picMkLst>
            <pc:docMk/>
            <pc:sldMk cId="2736843268" sldId="288"/>
            <ac:picMk id="8" creationId="{96761566-1A42-45EA-AAAB-FFCCA35DDF73}"/>
          </ac:picMkLst>
        </pc:picChg>
        <pc:picChg chg="del">
          <ac:chgData name="Euan Crispin(Intern)" userId="314bca25-9e34-4c07-9e32-8f6b1047d00d" providerId="ADAL" clId="{9F8DC93D-CE7C-D244-B3C6-19EC0D7F915D}" dt="2020-09-07T14:01:59.692" v="155" actId="478"/>
          <ac:picMkLst>
            <pc:docMk/>
            <pc:sldMk cId="2736843268" sldId="288"/>
            <ac:picMk id="9" creationId="{F4425C0E-6239-4969-BF0E-3225FB862D01}"/>
          </ac:picMkLst>
        </pc:picChg>
      </pc:sldChg>
      <pc:sldChg chg="addSp delSp modSp mod">
        <pc:chgData name="Euan Crispin(Intern)" userId="314bca25-9e34-4c07-9e32-8f6b1047d00d" providerId="ADAL" clId="{9F8DC93D-CE7C-D244-B3C6-19EC0D7F915D}" dt="2020-09-08T10:22:02.603" v="2853" actId="1076"/>
        <pc:sldMkLst>
          <pc:docMk/>
          <pc:sldMk cId="1222274877" sldId="289"/>
        </pc:sldMkLst>
        <pc:spChg chg="del">
          <ac:chgData name="Euan Crispin(Intern)" userId="314bca25-9e34-4c07-9e32-8f6b1047d00d" providerId="ADAL" clId="{9F8DC93D-CE7C-D244-B3C6-19EC0D7F915D}" dt="2020-09-07T14:01:43.894" v="147" actId="478"/>
          <ac:spMkLst>
            <pc:docMk/>
            <pc:sldMk cId="1222274877" sldId="289"/>
            <ac:spMk id="7" creationId="{55C81582-7922-464F-91DB-17551B7A38EE}"/>
          </ac:spMkLst>
        </pc:spChg>
        <pc:spChg chg="del">
          <ac:chgData name="Euan Crispin(Intern)" userId="314bca25-9e34-4c07-9e32-8f6b1047d00d" providerId="ADAL" clId="{9F8DC93D-CE7C-D244-B3C6-19EC0D7F915D}" dt="2020-09-08T10:05:24.699" v="2565" actId="478"/>
          <ac:spMkLst>
            <pc:docMk/>
            <pc:sldMk cId="1222274877" sldId="289"/>
            <ac:spMk id="15" creationId="{79559E27-0053-4AEC-9FAF-FE85F953C2E6}"/>
          </ac:spMkLst>
        </pc:spChg>
        <pc:spChg chg="add del mod">
          <ac:chgData name="Euan Crispin(Intern)" userId="314bca25-9e34-4c07-9e32-8f6b1047d00d" providerId="ADAL" clId="{9F8DC93D-CE7C-D244-B3C6-19EC0D7F915D}" dt="2020-09-08T10:05:05.683" v="2527" actId="478"/>
          <ac:spMkLst>
            <pc:docMk/>
            <pc:sldMk cId="1222274877" sldId="289"/>
            <ac:spMk id="16" creationId="{D345AB5E-6ACA-4F4C-9B42-3A0B2929404B}"/>
          </ac:spMkLst>
        </pc:spChg>
        <pc:spChg chg="add mod">
          <ac:chgData name="Euan Crispin(Intern)" userId="314bca25-9e34-4c07-9e32-8f6b1047d00d" providerId="ADAL" clId="{9F8DC93D-CE7C-D244-B3C6-19EC0D7F915D}" dt="2020-09-08T10:05:34.731" v="2573" actId="20577"/>
          <ac:spMkLst>
            <pc:docMk/>
            <pc:sldMk cId="1222274877" sldId="289"/>
            <ac:spMk id="17" creationId="{E98A8D6F-7476-B84C-A21E-9E8C512023FA}"/>
          </ac:spMkLst>
        </pc:spChg>
        <pc:grpChg chg="del">
          <ac:chgData name="Euan Crispin(Intern)" userId="314bca25-9e34-4c07-9e32-8f6b1047d00d" providerId="ADAL" clId="{9F8DC93D-CE7C-D244-B3C6-19EC0D7F915D}" dt="2020-09-07T14:01:41.353" v="146" actId="478"/>
          <ac:grpSpMkLst>
            <pc:docMk/>
            <pc:sldMk cId="1222274877" sldId="289"/>
            <ac:grpSpMk id="4" creationId="{07555945-C696-46BF-92A3-5215EAAA9C18}"/>
          </ac:grpSpMkLst>
        </pc:grpChg>
        <pc:picChg chg="del">
          <ac:chgData name="Euan Crispin(Intern)" userId="314bca25-9e34-4c07-9e32-8f6b1047d00d" providerId="ADAL" clId="{9F8DC93D-CE7C-D244-B3C6-19EC0D7F915D}" dt="2020-09-07T14:01:38.613" v="144" actId="478"/>
          <ac:picMkLst>
            <pc:docMk/>
            <pc:sldMk cId="1222274877" sldId="289"/>
            <ac:picMk id="8" creationId="{53FF5ED2-A61E-40A8-A72F-B90A27C7B61A}"/>
          </ac:picMkLst>
        </pc:picChg>
        <pc:picChg chg="del">
          <ac:chgData name="Euan Crispin(Intern)" userId="314bca25-9e34-4c07-9e32-8f6b1047d00d" providerId="ADAL" clId="{9F8DC93D-CE7C-D244-B3C6-19EC0D7F915D}" dt="2020-09-07T14:01:40.020" v="145" actId="478"/>
          <ac:picMkLst>
            <pc:docMk/>
            <pc:sldMk cId="1222274877" sldId="289"/>
            <ac:picMk id="9" creationId="{B7CCBC2E-8AB1-47AB-BF91-D42B99D3A1E9}"/>
          </ac:picMkLst>
        </pc:picChg>
        <pc:picChg chg="mod">
          <ac:chgData name="Euan Crispin(Intern)" userId="314bca25-9e34-4c07-9e32-8f6b1047d00d" providerId="ADAL" clId="{9F8DC93D-CE7C-D244-B3C6-19EC0D7F915D}" dt="2020-09-08T10:22:02.603" v="2853" actId="1076"/>
          <ac:picMkLst>
            <pc:docMk/>
            <pc:sldMk cId="1222274877" sldId="289"/>
            <ac:picMk id="10" creationId="{AF882FF4-FF1C-4C83-B1AC-D2042F9336EB}"/>
          </ac:picMkLst>
        </pc:picChg>
        <pc:picChg chg="mod">
          <ac:chgData name="Euan Crispin(Intern)" userId="314bca25-9e34-4c07-9e32-8f6b1047d00d" providerId="ADAL" clId="{9F8DC93D-CE7C-D244-B3C6-19EC0D7F915D}" dt="2020-09-08T10:22:02.603" v="2853" actId="1076"/>
          <ac:picMkLst>
            <pc:docMk/>
            <pc:sldMk cId="1222274877" sldId="289"/>
            <ac:picMk id="11" creationId="{21B8FC9A-9490-4284-AC7F-DF45F57F96FF}"/>
          </ac:picMkLst>
        </pc:picChg>
        <pc:picChg chg="mod">
          <ac:chgData name="Euan Crispin(Intern)" userId="314bca25-9e34-4c07-9e32-8f6b1047d00d" providerId="ADAL" clId="{9F8DC93D-CE7C-D244-B3C6-19EC0D7F915D}" dt="2020-09-08T10:22:02.603" v="2853" actId="1076"/>
          <ac:picMkLst>
            <pc:docMk/>
            <pc:sldMk cId="1222274877" sldId="289"/>
            <ac:picMk id="12" creationId="{A3BFE57C-68EC-4145-A672-2D9416245299}"/>
          </ac:picMkLst>
        </pc:picChg>
        <pc:picChg chg="mod">
          <ac:chgData name="Euan Crispin(Intern)" userId="314bca25-9e34-4c07-9e32-8f6b1047d00d" providerId="ADAL" clId="{9F8DC93D-CE7C-D244-B3C6-19EC0D7F915D}" dt="2020-09-08T10:22:02.603" v="2853" actId="1076"/>
          <ac:picMkLst>
            <pc:docMk/>
            <pc:sldMk cId="1222274877" sldId="289"/>
            <ac:picMk id="13" creationId="{AF18140D-F0B2-4336-87FF-5FF9F851FFD1}"/>
          </ac:picMkLst>
        </pc:picChg>
        <pc:picChg chg="mod">
          <ac:chgData name="Euan Crispin(Intern)" userId="314bca25-9e34-4c07-9e32-8f6b1047d00d" providerId="ADAL" clId="{9F8DC93D-CE7C-D244-B3C6-19EC0D7F915D}" dt="2020-09-08T10:22:02.603" v="2853" actId="1076"/>
          <ac:picMkLst>
            <pc:docMk/>
            <pc:sldMk cId="1222274877" sldId="289"/>
            <ac:picMk id="14" creationId="{1944A6FC-0E08-4D26-B1A9-D6EF805AE5E3}"/>
          </ac:picMkLst>
        </pc:picChg>
      </pc:sldChg>
      <pc:sldChg chg="del">
        <pc:chgData name="Euan Crispin(Intern)" userId="314bca25-9e34-4c07-9e32-8f6b1047d00d" providerId="ADAL" clId="{9F8DC93D-CE7C-D244-B3C6-19EC0D7F915D}" dt="2020-09-07T16:39:43.067" v="1323" actId="2696"/>
        <pc:sldMkLst>
          <pc:docMk/>
          <pc:sldMk cId="2023616623" sldId="290"/>
        </pc:sldMkLst>
      </pc:sldChg>
      <pc:sldChg chg="addSp delSp modSp mod ord modNotesTx">
        <pc:chgData name="Euan Crispin(Intern)" userId="314bca25-9e34-4c07-9e32-8f6b1047d00d" providerId="ADAL" clId="{9F8DC93D-CE7C-D244-B3C6-19EC0D7F915D}" dt="2020-09-08T11:04:59.624" v="3414" actId="207"/>
        <pc:sldMkLst>
          <pc:docMk/>
          <pc:sldMk cId="3852793846" sldId="292"/>
        </pc:sldMkLst>
        <pc:spChg chg="del">
          <ac:chgData name="Euan Crispin(Intern)" userId="314bca25-9e34-4c07-9e32-8f6b1047d00d" providerId="ADAL" clId="{9F8DC93D-CE7C-D244-B3C6-19EC0D7F915D}" dt="2020-09-07T16:41:00.698" v="1329" actId="478"/>
          <ac:spMkLst>
            <pc:docMk/>
            <pc:sldMk cId="3852793846" sldId="292"/>
            <ac:spMk id="7" creationId="{9F9C42E2-41F0-45B2-9C7A-05F0F33E98A3}"/>
          </ac:spMkLst>
        </pc:spChg>
        <pc:spChg chg="mod">
          <ac:chgData name="Euan Crispin(Intern)" userId="314bca25-9e34-4c07-9e32-8f6b1047d00d" providerId="ADAL" clId="{9F8DC93D-CE7C-D244-B3C6-19EC0D7F915D}" dt="2020-09-08T11:04:59.624" v="3414" actId="207"/>
          <ac:spMkLst>
            <pc:docMk/>
            <pc:sldMk cId="3852793846" sldId="292"/>
            <ac:spMk id="9" creationId="{17C07AC3-890A-47D8-91CE-4DD7F8D9F42D}"/>
          </ac:spMkLst>
        </pc:spChg>
        <pc:spChg chg="add del mod">
          <ac:chgData name="Euan Crispin(Intern)" userId="314bca25-9e34-4c07-9e32-8f6b1047d00d" providerId="ADAL" clId="{9F8DC93D-CE7C-D244-B3C6-19EC0D7F915D}" dt="2020-09-08T10:15:55.499" v="2802" actId="478"/>
          <ac:spMkLst>
            <pc:docMk/>
            <pc:sldMk cId="3852793846" sldId="292"/>
            <ac:spMk id="11" creationId="{4BD12A5B-F19D-3E40-A8BB-AD733AE08799}"/>
          </ac:spMkLst>
        </pc:spChg>
        <pc:spChg chg="add del mod">
          <ac:chgData name="Euan Crispin(Intern)" userId="314bca25-9e34-4c07-9e32-8f6b1047d00d" providerId="ADAL" clId="{9F8DC93D-CE7C-D244-B3C6-19EC0D7F915D}" dt="2020-09-08T10:16:06.565" v="2821" actId="478"/>
          <ac:spMkLst>
            <pc:docMk/>
            <pc:sldMk cId="3852793846" sldId="292"/>
            <ac:spMk id="12" creationId="{3CA635D6-EEEF-8D44-840D-68F9184A0585}"/>
          </ac:spMkLst>
        </pc:spChg>
        <pc:spChg chg="add mod">
          <ac:chgData name="Euan Crispin(Intern)" userId="314bca25-9e34-4c07-9e32-8f6b1047d00d" providerId="ADAL" clId="{9F8DC93D-CE7C-D244-B3C6-19EC0D7F915D}" dt="2020-09-08T10:16:03.981" v="2820" actId="20577"/>
          <ac:spMkLst>
            <pc:docMk/>
            <pc:sldMk cId="3852793846" sldId="292"/>
            <ac:spMk id="13" creationId="{FC45CC0B-7148-DA42-8392-7D0C6D389CD8}"/>
          </ac:spMkLst>
        </pc:spChg>
        <pc:grpChg chg="del">
          <ac:chgData name="Euan Crispin(Intern)" userId="314bca25-9e34-4c07-9e32-8f6b1047d00d" providerId="ADAL" clId="{9F8DC93D-CE7C-D244-B3C6-19EC0D7F915D}" dt="2020-09-07T16:40:42.080" v="1327" actId="478"/>
          <ac:grpSpMkLst>
            <pc:docMk/>
            <pc:sldMk cId="3852793846" sldId="292"/>
            <ac:grpSpMk id="4" creationId="{8207218B-74ED-4A32-8926-21BFE10AACF2}"/>
          </ac:grpSpMkLst>
        </pc:grpChg>
        <pc:picChg chg="del">
          <ac:chgData name="Euan Crispin(Intern)" userId="314bca25-9e34-4c07-9e32-8f6b1047d00d" providerId="ADAL" clId="{9F8DC93D-CE7C-D244-B3C6-19EC0D7F915D}" dt="2020-09-07T16:40:37.334" v="1325" actId="478"/>
          <ac:picMkLst>
            <pc:docMk/>
            <pc:sldMk cId="3852793846" sldId="292"/>
            <ac:picMk id="8" creationId="{B231B6A7-ACF6-4ADE-AE89-1E45892EE4AD}"/>
          </ac:picMkLst>
        </pc:picChg>
        <pc:picChg chg="del">
          <ac:chgData name="Euan Crispin(Intern)" userId="314bca25-9e34-4c07-9e32-8f6b1047d00d" providerId="ADAL" clId="{9F8DC93D-CE7C-D244-B3C6-19EC0D7F915D}" dt="2020-09-07T16:40:40.032" v="1326" actId="478"/>
          <ac:picMkLst>
            <pc:docMk/>
            <pc:sldMk cId="3852793846" sldId="292"/>
            <ac:picMk id="10" creationId="{24383FDB-E4A7-4D7E-9EF9-CF8C78AB0686}"/>
          </ac:picMkLst>
        </pc:picChg>
      </pc:sldChg>
      <pc:sldChg chg="addSp delSp modSp mod">
        <pc:chgData name="Euan Crispin(Intern)" userId="314bca25-9e34-4c07-9e32-8f6b1047d00d" providerId="ADAL" clId="{9F8DC93D-CE7C-D244-B3C6-19EC0D7F915D}" dt="2020-09-08T10:18:53.247" v="2847" actId="14100"/>
        <pc:sldMkLst>
          <pc:docMk/>
          <pc:sldMk cId="3528591544" sldId="298"/>
        </pc:sldMkLst>
        <pc:spChg chg="mod">
          <ac:chgData name="Euan Crispin(Intern)" userId="314bca25-9e34-4c07-9e32-8f6b1047d00d" providerId="ADAL" clId="{9F8DC93D-CE7C-D244-B3C6-19EC0D7F915D}" dt="2020-09-08T10:18:53.247" v="2847" actId="14100"/>
          <ac:spMkLst>
            <pc:docMk/>
            <pc:sldMk cId="3528591544" sldId="298"/>
            <ac:spMk id="3" creationId="{996A9C08-F96F-4F42-928E-DC79ED6EBC19}"/>
          </ac:spMkLst>
        </pc:spChg>
        <pc:spChg chg="del mod">
          <ac:chgData name="Euan Crispin(Intern)" userId="314bca25-9e34-4c07-9e32-8f6b1047d00d" providerId="ADAL" clId="{9F8DC93D-CE7C-D244-B3C6-19EC0D7F915D}" dt="2020-09-08T09:40:49.099" v="1914" actId="478"/>
          <ac:spMkLst>
            <pc:docMk/>
            <pc:sldMk cId="3528591544" sldId="298"/>
            <ac:spMk id="4" creationId="{9050979E-AEBA-425C-96A5-E369B7308501}"/>
          </ac:spMkLst>
        </pc:spChg>
        <pc:spChg chg="add mod">
          <ac:chgData name="Euan Crispin(Intern)" userId="314bca25-9e34-4c07-9e32-8f6b1047d00d" providerId="ADAL" clId="{9F8DC93D-CE7C-D244-B3C6-19EC0D7F915D}" dt="2020-09-08T09:53:37.625" v="2321" actId="947"/>
          <ac:spMkLst>
            <pc:docMk/>
            <pc:sldMk cId="3528591544" sldId="298"/>
            <ac:spMk id="10" creationId="{00D0CE57-B339-5146-A009-983877A228F4}"/>
          </ac:spMkLst>
        </pc:spChg>
        <pc:grpChg chg="del">
          <ac:chgData name="Euan Crispin(Intern)" userId="314bca25-9e34-4c07-9e32-8f6b1047d00d" providerId="ADAL" clId="{9F8DC93D-CE7C-D244-B3C6-19EC0D7F915D}" dt="2020-09-07T13:45:29.985" v="15" actId="478"/>
          <ac:grpSpMkLst>
            <pc:docMk/>
            <pc:sldMk cId="3528591544" sldId="298"/>
            <ac:grpSpMk id="7" creationId="{7BB53AB4-F69D-4FE8-8154-FB7B2134AF3E}"/>
          </ac:grpSpMkLst>
        </pc:grpChg>
        <pc:picChg chg="del">
          <ac:chgData name="Euan Crispin(Intern)" userId="314bca25-9e34-4c07-9e32-8f6b1047d00d" providerId="ADAL" clId="{9F8DC93D-CE7C-D244-B3C6-19EC0D7F915D}" dt="2020-09-07T13:44:33.786" v="10" actId="478"/>
          <ac:picMkLst>
            <pc:docMk/>
            <pc:sldMk cId="3528591544" sldId="298"/>
            <ac:picMk id="5" creationId="{3961A0D2-51EE-458F-B646-95D3086E5CBD}"/>
          </ac:picMkLst>
        </pc:picChg>
        <pc:picChg chg="del">
          <ac:chgData name="Euan Crispin(Intern)" userId="314bca25-9e34-4c07-9e32-8f6b1047d00d" providerId="ADAL" clId="{9F8DC93D-CE7C-D244-B3C6-19EC0D7F915D}" dt="2020-09-07T13:44:35.184" v="11" actId="478"/>
          <ac:picMkLst>
            <pc:docMk/>
            <pc:sldMk cId="3528591544" sldId="298"/>
            <ac:picMk id="6" creationId="{78C10D9B-E8A7-4E00-A85B-5656D9952C7D}"/>
          </ac:picMkLst>
        </pc:picChg>
      </pc:sldChg>
      <pc:sldChg chg="del">
        <pc:chgData name="Euan Crispin(Intern)" userId="314bca25-9e34-4c07-9e32-8f6b1047d00d" providerId="ADAL" clId="{9F8DC93D-CE7C-D244-B3C6-19EC0D7F915D}" dt="2020-09-08T13:07:38.953" v="6020" actId="2696"/>
        <pc:sldMkLst>
          <pc:docMk/>
          <pc:sldMk cId="1026014481" sldId="301"/>
        </pc:sldMkLst>
      </pc:sldChg>
      <pc:sldChg chg="del">
        <pc:chgData name="Euan Crispin(Intern)" userId="314bca25-9e34-4c07-9e32-8f6b1047d00d" providerId="ADAL" clId="{9F8DC93D-CE7C-D244-B3C6-19EC0D7F915D}" dt="2020-09-07T16:39:41.618" v="1322" actId="2696"/>
        <pc:sldMkLst>
          <pc:docMk/>
          <pc:sldMk cId="3040237642" sldId="302"/>
        </pc:sldMkLst>
      </pc:sldChg>
      <pc:sldChg chg="del">
        <pc:chgData name="Euan Crispin(Intern)" userId="314bca25-9e34-4c07-9e32-8f6b1047d00d" providerId="ADAL" clId="{9F8DC93D-CE7C-D244-B3C6-19EC0D7F915D}" dt="2020-09-07T16:39:44.541" v="1324" actId="2696"/>
        <pc:sldMkLst>
          <pc:docMk/>
          <pc:sldMk cId="571055240" sldId="303"/>
        </pc:sldMkLst>
      </pc:sldChg>
      <pc:sldChg chg="addSp delSp modSp mod ord">
        <pc:chgData name="Euan Crispin(Intern)" userId="314bca25-9e34-4c07-9e32-8f6b1047d00d" providerId="ADAL" clId="{9F8DC93D-CE7C-D244-B3C6-19EC0D7F915D}" dt="2020-09-08T11:04:54.929" v="3413" actId="207"/>
        <pc:sldMkLst>
          <pc:docMk/>
          <pc:sldMk cId="3881249696" sldId="304"/>
        </pc:sldMkLst>
        <pc:spChg chg="del">
          <ac:chgData name="Euan Crispin(Intern)" userId="314bca25-9e34-4c07-9e32-8f6b1047d00d" providerId="ADAL" clId="{9F8DC93D-CE7C-D244-B3C6-19EC0D7F915D}" dt="2020-09-07T16:43:19.520" v="1380" actId="478"/>
          <ac:spMkLst>
            <pc:docMk/>
            <pc:sldMk cId="3881249696" sldId="304"/>
            <ac:spMk id="7" creationId="{9F9C42E2-41F0-45B2-9C7A-05F0F33E98A3}"/>
          </ac:spMkLst>
        </pc:spChg>
        <pc:spChg chg="mod">
          <ac:chgData name="Euan Crispin(Intern)" userId="314bca25-9e34-4c07-9e32-8f6b1047d00d" providerId="ADAL" clId="{9F8DC93D-CE7C-D244-B3C6-19EC0D7F915D}" dt="2020-09-08T11:04:54.929" v="3413" actId="207"/>
          <ac:spMkLst>
            <pc:docMk/>
            <pc:sldMk cId="3881249696" sldId="304"/>
            <ac:spMk id="9" creationId="{17C07AC3-890A-47D8-91CE-4DD7F8D9F42D}"/>
          </ac:spMkLst>
        </pc:spChg>
        <pc:spChg chg="add del mod">
          <ac:chgData name="Euan Crispin(Intern)" userId="314bca25-9e34-4c07-9e32-8f6b1047d00d" providerId="ADAL" clId="{9F8DC93D-CE7C-D244-B3C6-19EC0D7F915D}" dt="2020-09-08T10:16:11.923" v="2822" actId="478"/>
          <ac:spMkLst>
            <pc:docMk/>
            <pc:sldMk cId="3881249696" sldId="304"/>
            <ac:spMk id="11" creationId="{F140C4EC-DAC2-3843-B361-CD4BAA556803}"/>
          </ac:spMkLst>
        </pc:spChg>
        <pc:spChg chg="add del mod">
          <ac:chgData name="Euan Crispin(Intern)" userId="314bca25-9e34-4c07-9e32-8f6b1047d00d" providerId="ADAL" clId="{9F8DC93D-CE7C-D244-B3C6-19EC0D7F915D}" dt="2020-09-07T16:45:32.315" v="1406" actId="478"/>
          <ac:spMkLst>
            <pc:docMk/>
            <pc:sldMk cId="3881249696" sldId="304"/>
            <ac:spMk id="12" creationId="{FD24F68D-236D-AC42-8D8E-5286788E38C5}"/>
          </ac:spMkLst>
        </pc:spChg>
        <pc:spChg chg="add del mod">
          <ac:chgData name="Euan Crispin(Intern)" userId="314bca25-9e34-4c07-9e32-8f6b1047d00d" providerId="ADAL" clId="{9F8DC93D-CE7C-D244-B3C6-19EC0D7F915D}" dt="2020-09-08T10:16:13.915" v="2824"/>
          <ac:spMkLst>
            <pc:docMk/>
            <pc:sldMk cId="3881249696" sldId="304"/>
            <ac:spMk id="13" creationId="{7E996C24-DBC6-2A46-837E-AC8250809DF0}"/>
          </ac:spMkLst>
        </pc:spChg>
        <pc:spChg chg="add mod">
          <ac:chgData name="Euan Crispin(Intern)" userId="314bca25-9e34-4c07-9e32-8f6b1047d00d" providerId="ADAL" clId="{9F8DC93D-CE7C-D244-B3C6-19EC0D7F915D}" dt="2020-09-08T10:16:18.886" v="2825"/>
          <ac:spMkLst>
            <pc:docMk/>
            <pc:sldMk cId="3881249696" sldId="304"/>
            <ac:spMk id="14" creationId="{0A8D15F7-F64F-0449-8D83-AA82302C5D10}"/>
          </ac:spMkLst>
        </pc:spChg>
        <pc:grpChg chg="del">
          <ac:chgData name="Euan Crispin(Intern)" userId="314bca25-9e34-4c07-9e32-8f6b1047d00d" providerId="ADAL" clId="{9F8DC93D-CE7C-D244-B3C6-19EC0D7F915D}" dt="2020-09-07T16:43:12.018" v="1379" actId="478"/>
          <ac:grpSpMkLst>
            <pc:docMk/>
            <pc:sldMk cId="3881249696" sldId="304"/>
            <ac:grpSpMk id="4" creationId="{8207218B-74ED-4A32-8926-21BFE10AACF2}"/>
          </ac:grpSpMkLst>
        </pc:grpChg>
        <pc:picChg chg="del">
          <ac:chgData name="Euan Crispin(Intern)" userId="314bca25-9e34-4c07-9e32-8f6b1047d00d" providerId="ADAL" clId="{9F8DC93D-CE7C-D244-B3C6-19EC0D7F915D}" dt="2020-09-07T16:43:09.304" v="1377" actId="478"/>
          <ac:picMkLst>
            <pc:docMk/>
            <pc:sldMk cId="3881249696" sldId="304"/>
            <ac:picMk id="8" creationId="{B231B6A7-ACF6-4ADE-AE89-1E45892EE4AD}"/>
          </ac:picMkLst>
        </pc:picChg>
        <pc:picChg chg="del">
          <ac:chgData name="Euan Crispin(Intern)" userId="314bca25-9e34-4c07-9e32-8f6b1047d00d" providerId="ADAL" clId="{9F8DC93D-CE7C-D244-B3C6-19EC0D7F915D}" dt="2020-09-07T16:43:10.558" v="1378" actId="478"/>
          <ac:picMkLst>
            <pc:docMk/>
            <pc:sldMk cId="3881249696" sldId="304"/>
            <ac:picMk id="10" creationId="{24383FDB-E4A7-4D7E-9EF9-CF8C78AB0686}"/>
          </ac:picMkLst>
        </pc:picChg>
      </pc:sldChg>
      <pc:sldChg chg="addSp delSp modSp mod ord">
        <pc:chgData name="Euan Crispin(Intern)" userId="314bca25-9e34-4c07-9e32-8f6b1047d00d" providerId="ADAL" clId="{9F8DC93D-CE7C-D244-B3C6-19EC0D7F915D}" dt="2020-09-08T11:04:50.647" v="3412" actId="207"/>
        <pc:sldMkLst>
          <pc:docMk/>
          <pc:sldMk cId="2389470316" sldId="305"/>
        </pc:sldMkLst>
        <pc:spChg chg="del">
          <ac:chgData name="Euan Crispin(Intern)" userId="314bca25-9e34-4c07-9e32-8f6b1047d00d" providerId="ADAL" clId="{9F8DC93D-CE7C-D244-B3C6-19EC0D7F915D}" dt="2020-09-07T16:44:17.697" v="1394" actId="478"/>
          <ac:spMkLst>
            <pc:docMk/>
            <pc:sldMk cId="2389470316" sldId="305"/>
            <ac:spMk id="7" creationId="{9F9C42E2-41F0-45B2-9C7A-05F0F33E98A3}"/>
          </ac:spMkLst>
        </pc:spChg>
        <pc:spChg chg="mod">
          <ac:chgData name="Euan Crispin(Intern)" userId="314bca25-9e34-4c07-9e32-8f6b1047d00d" providerId="ADAL" clId="{9F8DC93D-CE7C-D244-B3C6-19EC0D7F915D}" dt="2020-09-08T11:04:50.647" v="3412" actId="207"/>
          <ac:spMkLst>
            <pc:docMk/>
            <pc:sldMk cId="2389470316" sldId="305"/>
            <ac:spMk id="9" creationId="{17C07AC3-890A-47D8-91CE-4DD7F8D9F42D}"/>
          </ac:spMkLst>
        </pc:spChg>
        <pc:spChg chg="add del mod">
          <ac:chgData name="Euan Crispin(Intern)" userId="314bca25-9e34-4c07-9e32-8f6b1047d00d" providerId="ADAL" clId="{9F8DC93D-CE7C-D244-B3C6-19EC0D7F915D}" dt="2020-09-08T10:16:22.646" v="2826" actId="478"/>
          <ac:spMkLst>
            <pc:docMk/>
            <pc:sldMk cId="2389470316" sldId="305"/>
            <ac:spMk id="11" creationId="{4A8B838F-8ABC-074A-BB58-C616C0ADFAF7}"/>
          </ac:spMkLst>
        </pc:spChg>
        <pc:spChg chg="add mod">
          <ac:chgData name="Euan Crispin(Intern)" userId="314bca25-9e34-4c07-9e32-8f6b1047d00d" providerId="ADAL" clId="{9F8DC93D-CE7C-D244-B3C6-19EC0D7F915D}" dt="2020-09-08T10:16:23.057" v="2827"/>
          <ac:spMkLst>
            <pc:docMk/>
            <pc:sldMk cId="2389470316" sldId="305"/>
            <ac:spMk id="12" creationId="{2FFB1933-36EB-6249-93E9-AA030F3FF9D2}"/>
          </ac:spMkLst>
        </pc:spChg>
        <pc:grpChg chg="del">
          <ac:chgData name="Euan Crispin(Intern)" userId="314bca25-9e34-4c07-9e32-8f6b1047d00d" providerId="ADAL" clId="{9F8DC93D-CE7C-D244-B3C6-19EC0D7F915D}" dt="2020-09-07T16:44:08.774" v="1393" actId="478"/>
          <ac:grpSpMkLst>
            <pc:docMk/>
            <pc:sldMk cId="2389470316" sldId="305"/>
            <ac:grpSpMk id="4" creationId="{8207218B-74ED-4A32-8926-21BFE10AACF2}"/>
          </ac:grpSpMkLst>
        </pc:grpChg>
        <pc:picChg chg="del">
          <ac:chgData name="Euan Crispin(Intern)" userId="314bca25-9e34-4c07-9e32-8f6b1047d00d" providerId="ADAL" clId="{9F8DC93D-CE7C-D244-B3C6-19EC0D7F915D}" dt="2020-09-07T16:44:06.914" v="1391" actId="478"/>
          <ac:picMkLst>
            <pc:docMk/>
            <pc:sldMk cId="2389470316" sldId="305"/>
            <ac:picMk id="8" creationId="{B231B6A7-ACF6-4ADE-AE89-1E45892EE4AD}"/>
          </ac:picMkLst>
        </pc:picChg>
        <pc:picChg chg="del">
          <ac:chgData name="Euan Crispin(Intern)" userId="314bca25-9e34-4c07-9e32-8f6b1047d00d" providerId="ADAL" clId="{9F8DC93D-CE7C-D244-B3C6-19EC0D7F915D}" dt="2020-09-07T16:44:07.702" v="1392" actId="478"/>
          <ac:picMkLst>
            <pc:docMk/>
            <pc:sldMk cId="2389470316" sldId="305"/>
            <ac:picMk id="10" creationId="{24383FDB-E4A7-4D7E-9EF9-CF8C78AB0686}"/>
          </ac:picMkLst>
        </pc:picChg>
      </pc:sldChg>
      <pc:sldChg chg="addSp delSp modSp mod ord">
        <pc:chgData name="Euan Crispin(Intern)" userId="314bca25-9e34-4c07-9e32-8f6b1047d00d" providerId="ADAL" clId="{9F8DC93D-CE7C-D244-B3C6-19EC0D7F915D}" dt="2020-09-08T11:04:44.798" v="3411" actId="207"/>
        <pc:sldMkLst>
          <pc:docMk/>
          <pc:sldMk cId="586905866" sldId="306"/>
        </pc:sldMkLst>
        <pc:spChg chg="del">
          <ac:chgData name="Euan Crispin(Intern)" userId="314bca25-9e34-4c07-9e32-8f6b1047d00d" providerId="ADAL" clId="{9F8DC93D-CE7C-D244-B3C6-19EC0D7F915D}" dt="2020-09-07T16:45:23.643" v="1404" actId="478"/>
          <ac:spMkLst>
            <pc:docMk/>
            <pc:sldMk cId="586905866" sldId="306"/>
            <ac:spMk id="7" creationId="{9F9C42E2-41F0-45B2-9C7A-05F0F33E98A3}"/>
          </ac:spMkLst>
        </pc:spChg>
        <pc:spChg chg="mod">
          <ac:chgData name="Euan Crispin(Intern)" userId="314bca25-9e34-4c07-9e32-8f6b1047d00d" providerId="ADAL" clId="{9F8DC93D-CE7C-D244-B3C6-19EC0D7F915D}" dt="2020-09-08T11:04:44.798" v="3411" actId="207"/>
          <ac:spMkLst>
            <pc:docMk/>
            <pc:sldMk cId="586905866" sldId="306"/>
            <ac:spMk id="9" creationId="{17C07AC3-890A-47D8-91CE-4DD7F8D9F42D}"/>
          </ac:spMkLst>
        </pc:spChg>
        <pc:spChg chg="add del mod">
          <ac:chgData name="Euan Crispin(Intern)" userId="314bca25-9e34-4c07-9e32-8f6b1047d00d" providerId="ADAL" clId="{9F8DC93D-CE7C-D244-B3C6-19EC0D7F915D}" dt="2020-09-08T10:16:38.088" v="2830" actId="478"/>
          <ac:spMkLst>
            <pc:docMk/>
            <pc:sldMk cId="586905866" sldId="306"/>
            <ac:spMk id="11" creationId="{CDFEDDD5-FEB1-F146-9FE8-052D154F86B4}"/>
          </ac:spMkLst>
        </pc:spChg>
        <pc:spChg chg="add mod">
          <ac:chgData name="Euan Crispin(Intern)" userId="314bca25-9e34-4c07-9e32-8f6b1047d00d" providerId="ADAL" clId="{9F8DC93D-CE7C-D244-B3C6-19EC0D7F915D}" dt="2020-09-08T10:16:38.473" v="2831"/>
          <ac:spMkLst>
            <pc:docMk/>
            <pc:sldMk cId="586905866" sldId="306"/>
            <ac:spMk id="12" creationId="{E64A5F59-F4DD-F048-9F29-60AFF53F0513}"/>
          </ac:spMkLst>
        </pc:spChg>
        <pc:grpChg chg="del">
          <ac:chgData name="Euan Crispin(Intern)" userId="314bca25-9e34-4c07-9e32-8f6b1047d00d" providerId="ADAL" clId="{9F8DC93D-CE7C-D244-B3C6-19EC0D7F915D}" dt="2020-09-07T16:45:16.728" v="1403" actId="478"/>
          <ac:grpSpMkLst>
            <pc:docMk/>
            <pc:sldMk cId="586905866" sldId="306"/>
            <ac:grpSpMk id="4" creationId="{8207218B-74ED-4A32-8926-21BFE10AACF2}"/>
          </ac:grpSpMkLst>
        </pc:grpChg>
        <pc:picChg chg="del">
          <ac:chgData name="Euan Crispin(Intern)" userId="314bca25-9e34-4c07-9e32-8f6b1047d00d" providerId="ADAL" clId="{9F8DC93D-CE7C-D244-B3C6-19EC0D7F915D}" dt="2020-09-07T16:45:13.347" v="1401" actId="478"/>
          <ac:picMkLst>
            <pc:docMk/>
            <pc:sldMk cId="586905866" sldId="306"/>
            <ac:picMk id="8" creationId="{B231B6A7-ACF6-4ADE-AE89-1E45892EE4AD}"/>
          </ac:picMkLst>
        </pc:picChg>
        <pc:picChg chg="del">
          <ac:chgData name="Euan Crispin(Intern)" userId="314bca25-9e34-4c07-9e32-8f6b1047d00d" providerId="ADAL" clId="{9F8DC93D-CE7C-D244-B3C6-19EC0D7F915D}" dt="2020-09-07T16:45:14.940" v="1402" actId="478"/>
          <ac:picMkLst>
            <pc:docMk/>
            <pc:sldMk cId="586905866" sldId="306"/>
            <ac:picMk id="10" creationId="{24383FDB-E4A7-4D7E-9EF9-CF8C78AB0686}"/>
          </ac:picMkLst>
        </pc:picChg>
      </pc:sldChg>
      <pc:sldChg chg="addSp delSp modSp mod ord">
        <pc:chgData name="Euan Crispin(Intern)" userId="314bca25-9e34-4c07-9e32-8f6b1047d00d" providerId="ADAL" clId="{9F8DC93D-CE7C-D244-B3C6-19EC0D7F915D}" dt="2020-09-08T10:30:20.333" v="2906" actId="20577"/>
        <pc:sldMkLst>
          <pc:docMk/>
          <pc:sldMk cId="409560763" sldId="307"/>
        </pc:sldMkLst>
        <pc:spChg chg="add del mod">
          <ac:chgData name="Euan Crispin(Intern)" userId="314bca25-9e34-4c07-9e32-8f6b1047d00d" providerId="ADAL" clId="{9F8DC93D-CE7C-D244-B3C6-19EC0D7F915D}" dt="2020-09-08T10:29:53.870" v="2875" actId="478"/>
          <ac:spMkLst>
            <pc:docMk/>
            <pc:sldMk cId="409560763" sldId="307"/>
            <ac:spMk id="3" creationId="{636B75F9-C4D1-E242-9143-07E7D70087C4}"/>
          </ac:spMkLst>
        </pc:spChg>
        <pc:spChg chg="del">
          <ac:chgData name="Euan Crispin(Intern)" userId="314bca25-9e34-4c07-9e32-8f6b1047d00d" providerId="ADAL" clId="{9F8DC93D-CE7C-D244-B3C6-19EC0D7F915D}" dt="2020-09-08T10:30:11.926" v="2880" actId="478"/>
          <ac:spMkLst>
            <pc:docMk/>
            <pc:sldMk cId="409560763" sldId="307"/>
            <ac:spMk id="7" creationId="{9F9C42E2-41F0-45B2-9C7A-05F0F33E98A3}"/>
          </ac:spMkLst>
        </pc:spChg>
        <pc:spChg chg="del">
          <ac:chgData name="Euan Crispin(Intern)" userId="314bca25-9e34-4c07-9e32-8f6b1047d00d" providerId="ADAL" clId="{9F8DC93D-CE7C-D244-B3C6-19EC0D7F915D}" dt="2020-09-08T10:29:51.671" v="2874" actId="478"/>
          <ac:spMkLst>
            <pc:docMk/>
            <pc:sldMk cId="409560763" sldId="307"/>
            <ac:spMk id="9" creationId="{17C07AC3-890A-47D8-91CE-4DD7F8D9F42D}"/>
          </ac:spMkLst>
        </pc:spChg>
        <pc:spChg chg="add del mod">
          <ac:chgData name="Euan Crispin(Intern)" userId="314bca25-9e34-4c07-9e32-8f6b1047d00d" providerId="ADAL" clId="{9F8DC93D-CE7C-D244-B3C6-19EC0D7F915D}" dt="2020-09-08T10:30:10.606" v="2879"/>
          <ac:spMkLst>
            <pc:docMk/>
            <pc:sldMk cId="409560763" sldId="307"/>
            <ac:spMk id="13" creationId="{E344B40D-D4E3-E94E-8F2F-05FA8CAD8AA2}"/>
          </ac:spMkLst>
        </pc:spChg>
        <pc:spChg chg="add mod">
          <ac:chgData name="Euan Crispin(Intern)" userId="314bca25-9e34-4c07-9e32-8f6b1047d00d" providerId="ADAL" clId="{9F8DC93D-CE7C-D244-B3C6-19EC0D7F915D}" dt="2020-09-08T10:30:20.333" v="2906" actId="20577"/>
          <ac:spMkLst>
            <pc:docMk/>
            <pc:sldMk cId="409560763" sldId="307"/>
            <ac:spMk id="15" creationId="{85FF5E5B-E3D0-374C-8B57-8EF4BDFD2DA8}"/>
          </ac:spMkLst>
        </pc:spChg>
        <pc:grpChg chg="del">
          <ac:chgData name="Euan Crispin(Intern)" userId="314bca25-9e34-4c07-9e32-8f6b1047d00d" providerId="ADAL" clId="{9F8DC93D-CE7C-D244-B3C6-19EC0D7F915D}" dt="2020-09-08T10:29:55.424" v="2876" actId="478"/>
          <ac:grpSpMkLst>
            <pc:docMk/>
            <pc:sldMk cId="409560763" sldId="307"/>
            <ac:grpSpMk id="4" creationId="{8207218B-74ED-4A32-8926-21BFE10AACF2}"/>
          </ac:grpSpMkLst>
        </pc:grpChg>
        <pc:picChg chg="del">
          <ac:chgData name="Euan Crispin(Intern)" userId="314bca25-9e34-4c07-9e32-8f6b1047d00d" providerId="ADAL" clId="{9F8DC93D-CE7C-D244-B3C6-19EC0D7F915D}" dt="2020-09-08T10:29:46.051" v="2872" actId="478"/>
          <ac:picMkLst>
            <pc:docMk/>
            <pc:sldMk cId="409560763" sldId="307"/>
            <ac:picMk id="8" creationId="{B231B6A7-ACF6-4ADE-AE89-1E45892EE4AD}"/>
          </ac:picMkLst>
        </pc:picChg>
        <pc:picChg chg="del">
          <ac:chgData name="Euan Crispin(Intern)" userId="314bca25-9e34-4c07-9e32-8f6b1047d00d" providerId="ADAL" clId="{9F8DC93D-CE7C-D244-B3C6-19EC0D7F915D}" dt="2020-09-08T10:29:47.349" v="2873" actId="478"/>
          <ac:picMkLst>
            <pc:docMk/>
            <pc:sldMk cId="409560763" sldId="307"/>
            <ac:picMk id="10" creationId="{24383FDB-E4A7-4D7E-9EF9-CF8C78AB0686}"/>
          </ac:picMkLst>
        </pc:picChg>
        <pc:picChg chg="mod">
          <ac:chgData name="Euan Crispin(Intern)" userId="314bca25-9e34-4c07-9e32-8f6b1047d00d" providerId="ADAL" clId="{9F8DC93D-CE7C-D244-B3C6-19EC0D7F915D}" dt="2020-09-08T10:30:01.379" v="2877" actId="1076"/>
          <ac:picMkLst>
            <pc:docMk/>
            <pc:sldMk cId="409560763" sldId="307"/>
            <ac:picMk id="11" creationId="{8C9EAD6D-9FB2-4DBF-9C96-23B2089F75BF}"/>
          </ac:picMkLst>
        </pc:picChg>
        <pc:picChg chg="mod">
          <ac:chgData name="Euan Crispin(Intern)" userId="314bca25-9e34-4c07-9e32-8f6b1047d00d" providerId="ADAL" clId="{9F8DC93D-CE7C-D244-B3C6-19EC0D7F915D}" dt="2020-09-08T10:30:01.379" v="2877" actId="1076"/>
          <ac:picMkLst>
            <pc:docMk/>
            <pc:sldMk cId="409560763" sldId="307"/>
            <ac:picMk id="14" creationId="{2D6D67C6-5C79-4258-ACEC-A4E94712A77C}"/>
          </ac:picMkLst>
        </pc:picChg>
      </pc:sldChg>
      <pc:sldChg chg="delSp del">
        <pc:chgData name="Euan Crispin(Intern)" userId="314bca25-9e34-4c07-9e32-8f6b1047d00d" providerId="ADAL" clId="{9F8DC93D-CE7C-D244-B3C6-19EC0D7F915D}" dt="2020-09-08T13:17:16.304" v="6303" actId="2696"/>
        <pc:sldMkLst>
          <pc:docMk/>
          <pc:sldMk cId="3053221557" sldId="308"/>
        </pc:sldMkLst>
        <pc:grpChg chg="del">
          <ac:chgData name="Euan Crispin(Intern)" userId="314bca25-9e34-4c07-9e32-8f6b1047d00d" providerId="ADAL" clId="{9F8DC93D-CE7C-D244-B3C6-19EC0D7F915D}" dt="2020-09-08T11:26:16.725" v="4068" actId="478"/>
          <ac:grpSpMkLst>
            <pc:docMk/>
            <pc:sldMk cId="3053221557" sldId="308"/>
            <ac:grpSpMk id="4" creationId="{8207218B-74ED-4A32-8926-21BFE10AACF2}"/>
          </ac:grpSpMkLst>
        </pc:grpChg>
      </pc:sldChg>
      <pc:sldChg chg="addSp delSp modSp mod">
        <pc:chgData name="Euan Crispin(Intern)" userId="314bca25-9e34-4c07-9e32-8f6b1047d00d" providerId="ADAL" clId="{9F8DC93D-CE7C-D244-B3C6-19EC0D7F915D}" dt="2020-09-08T10:06:09.563" v="2601" actId="1076"/>
        <pc:sldMkLst>
          <pc:docMk/>
          <pc:sldMk cId="2847891374" sldId="309"/>
        </pc:sldMkLst>
        <pc:spChg chg="del">
          <ac:chgData name="Euan Crispin(Intern)" userId="314bca25-9e34-4c07-9e32-8f6b1047d00d" providerId="ADAL" clId="{9F8DC93D-CE7C-D244-B3C6-19EC0D7F915D}" dt="2020-09-07T14:01:52.315" v="151" actId="478"/>
          <ac:spMkLst>
            <pc:docMk/>
            <pc:sldMk cId="2847891374" sldId="309"/>
            <ac:spMk id="7" creationId="{55C81582-7922-464F-91DB-17551B7A38EE}"/>
          </ac:spMkLst>
        </pc:spChg>
        <pc:spChg chg="del">
          <ac:chgData name="Euan Crispin(Intern)" userId="314bca25-9e34-4c07-9e32-8f6b1047d00d" providerId="ADAL" clId="{9F8DC93D-CE7C-D244-B3C6-19EC0D7F915D}" dt="2020-09-08T10:05:53.962" v="2600" actId="478"/>
          <ac:spMkLst>
            <pc:docMk/>
            <pc:sldMk cId="2847891374" sldId="309"/>
            <ac:spMk id="15" creationId="{79559E27-0053-4AEC-9FAF-FE85F953C2E6}"/>
          </ac:spMkLst>
        </pc:spChg>
        <pc:spChg chg="add del mod">
          <ac:chgData name="Euan Crispin(Intern)" userId="314bca25-9e34-4c07-9e32-8f6b1047d00d" providerId="ADAL" clId="{9F8DC93D-CE7C-D244-B3C6-19EC0D7F915D}" dt="2020-09-08T10:05:43.466" v="2576" actId="478"/>
          <ac:spMkLst>
            <pc:docMk/>
            <pc:sldMk cId="2847891374" sldId="309"/>
            <ac:spMk id="20" creationId="{342539AE-CF92-114A-A47F-739C47F655E0}"/>
          </ac:spMkLst>
        </pc:spChg>
        <pc:spChg chg="add del mod">
          <ac:chgData name="Euan Crispin(Intern)" userId="314bca25-9e34-4c07-9e32-8f6b1047d00d" providerId="ADAL" clId="{9F8DC93D-CE7C-D244-B3C6-19EC0D7F915D}" dt="2020-09-08T10:05:41.365" v="2575"/>
          <ac:spMkLst>
            <pc:docMk/>
            <pc:sldMk cId="2847891374" sldId="309"/>
            <ac:spMk id="21" creationId="{CCD136D0-FD28-3240-88F0-C5C56CA5E06E}"/>
          </ac:spMkLst>
        </pc:spChg>
        <pc:spChg chg="add mod">
          <ac:chgData name="Euan Crispin(Intern)" userId="314bca25-9e34-4c07-9e32-8f6b1047d00d" providerId="ADAL" clId="{9F8DC93D-CE7C-D244-B3C6-19EC0D7F915D}" dt="2020-09-08T10:05:52.017" v="2599" actId="20577"/>
          <ac:spMkLst>
            <pc:docMk/>
            <pc:sldMk cId="2847891374" sldId="309"/>
            <ac:spMk id="22" creationId="{F21D4167-4CEC-4F41-B0E3-814DCD2221EA}"/>
          </ac:spMkLst>
        </pc:spChg>
        <pc:grpChg chg="del">
          <ac:chgData name="Euan Crispin(Intern)" userId="314bca25-9e34-4c07-9e32-8f6b1047d00d" providerId="ADAL" clId="{9F8DC93D-CE7C-D244-B3C6-19EC0D7F915D}" dt="2020-09-07T14:01:54.448" v="153" actId="478"/>
          <ac:grpSpMkLst>
            <pc:docMk/>
            <pc:sldMk cId="2847891374" sldId="309"/>
            <ac:grpSpMk id="4" creationId="{07555945-C696-46BF-92A3-5215EAAA9C18}"/>
          </ac:grpSpMkLst>
        </pc:grpChg>
        <pc:picChg chg="mod">
          <ac:chgData name="Euan Crispin(Intern)" userId="314bca25-9e34-4c07-9e32-8f6b1047d00d" providerId="ADAL" clId="{9F8DC93D-CE7C-D244-B3C6-19EC0D7F915D}" dt="2020-09-08T10:06:09.563" v="2601" actId="1076"/>
          <ac:picMkLst>
            <pc:docMk/>
            <pc:sldMk cId="2847891374" sldId="309"/>
            <ac:picMk id="2" creationId="{C8A7FB5E-9C1D-4E1E-879F-985209488DB9}"/>
          </ac:picMkLst>
        </pc:picChg>
        <pc:picChg chg="mod">
          <ac:chgData name="Euan Crispin(Intern)" userId="314bca25-9e34-4c07-9e32-8f6b1047d00d" providerId="ADAL" clId="{9F8DC93D-CE7C-D244-B3C6-19EC0D7F915D}" dt="2020-09-08T10:06:09.563" v="2601" actId="1076"/>
          <ac:picMkLst>
            <pc:docMk/>
            <pc:sldMk cId="2847891374" sldId="309"/>
            <ac:picMk id="3" creationId="{913C9EF3-1DB7-4628-9600-CA170E23F45D}"/>
          </ac:picMkLst>
        </pc:picChg>
        <pc:picChg chg="del">
          <ac:chgData name="Euan Crispin(Intern)" userId="314bca25-9e34-4c07-9e32-8f6b1047d00d" providerId="ADAL" clId="{9F8DC93D-CE7C-D244-B3C6-19EC0D7F915D}" dt="2020-09-07T14:01:49.406" v="150" actId="478"/>
          <ac:picMkLst>
            <pc:docMk/>
            <pc:sldMk cId="2847891374" sldId="309"/>
            <ac:picMk id="8" creationId="{53FF5ED2-A61E-40A8-A72F-B90A27C7B61A}"/>
          </ac:picMkLst>
        </pc:picChg>
        <pc:picChg chg="del">
          <ac:chgData name="Euan Crispin(Intern)" userId="314bca25-9e34-4c07-9e32-8f6b1047d00d" providerId="ADAL" clId="{9F8DC93D-CE7C-D244-B3C6-19EC0D7F915D}" dt="2020-09-07T14:01:48.156" v="149" actId="478"/>
          <ac:picMkLst>
            <pc:docMk/>
            <pc:sldMk cId="2847891374" sldId="309"/>
            <ac:picMk id="9" creationId="{B7CCBC2E-8AB1-47AB-BF91-D42B99D3A1E9}"/>
          </ac:picMkLst>
        </pc:picChg>
        <pc:picChg chg="mod">
          <ac:chgData name="Euan Crispin(Intern)" userId="314bca25-9e34-4c07-9e32-8f6b1047d00d" providerId="ADAL" clId="{9F8DC93D-CE7C-D244-B3C6-19EC0D7F915D}" dt="2020-09-08T10:06:09.563" v="2601" actId="1076"/>
          <ac:picMkLst>
            <pc:docMk/>
            <pc:sldMk cId="2847891374" sldId="309"/>
            <ac:picMk id="16" creationId="{B1877A30-B49E-4B39-A4BA-F1666C0CBCA2}"/>
          </ac:picMkLst>
        </pc:picChg>
        <pc:picChg chg="mod">
          <ac:chgData name="Euan Crispin(Intern)" userId="314bca25-9e34-4c07-9e32-8f6b1047d00d" providerId="ADAL" clId="{9F8DC93D-CE7C-D244-B3C6-19EC0D7F915D}" dt="2020-09-08T10:06:09.563" v="2601" actId="1076"/>
          <ac:picMkLst>
            <pc:docMk/>
            <pc:sldMk cId="2847891374" sldId="309"/>
            <ac:picMk id="17" creationId="{CD6699FB-9581-4DB9-BAA4-F491C43F9525}"/>
          </ac:picMkLst>
        </pc:picChg>
        <pc:picChg chg="mod">
          <ac:chgData name="Euan Crispin(Intern)" userId="314bca25-9e34-4c07-9e32-8f6b1047d00d" providerId="ADAL" clId="{9F8DC93D-CE7C-D244-B3C6-19EC0D7F915D}" dt="2020-09-08T10:06:09.563" v="2601" actId="1076"/>
          <ac:picMkLst>
            <pc:docMk/>
            <pc:sldMk cId="2847891374" sldId="309"/>
            <ac:picMk id="18" creationId="{6DDDE976-F7CF-42A3-A2DE-5D866E1DDE97}"/>
          </ac:picMkLst>
        </pc:picChg>
        <pc:picChg chg="mod">
          <ac:chgData name="Euan Crispin(Intern)" userId="314bca25-9e34-4c07-9e32-8f6b1047d00d" providerId="ADAL" clId="{9F8DC93D-CE7C-D244-B3C6-19EC0D7F915D}" dt="2020-09-08T10:06:09.563" v="2601" actId="1076"/>
          <ac:picMkLst>
            <pc:docMk/>
            <pc:sldMk cId="2847891374" sldId="309"/>
            <ac:picMk id="19" creationId="{D0FB70B1-813F-4798-ADAB-4427820EE404}"/>
          </ac:picMkLst>
        </pc:picChg>
      </pc:sldChg>
      <pc:sldChg chg="delSp modSp del mod">
        <pc:chgData name="Euan Crispin(Intern)" userId="314bca25-9e34-4c07-9e32-8f6b1047d00d" providerId="ADAL" clId="{9F8DC93D-CE7C-D244-B3C6-19EC0D7F915D}" dt="2020-09-08T09:23:18.811" v="1780" actId="2696"/>
        <pc:sldMkLst>
          <pc:docMk/>
          <pc:sldMk cId="1208613909" sldId="310"/>
        </pc:sldMkLst>
        <pc:spChg chg="mod">
          <ac:chgData name="Euan Crispin(Intern)" userId="314bca25-9e34-4c07-9e32-8f6b1047d00d" providerId="ADAL" clId="{9F8DC93D-CE7C-D244-B3C6-19EC0D7F915D}" dt="2020-09-07T16:47:52.085" v="1419" actId="20577"/>
          <ac:spMkLst>
            <pc:docMk/>
            <pc:sldMk cId="1208613909" sldId="310"/>
            <ac:spMk id="2" creationId="{BDA23143-E42C-406C-97EB-17AA240A12D0}"/>
          </ac:spMkLst>
        </pc:spChg>
        <pc:grpChg chg="del">
          <ac:chgData name="Euan Crispin(Intern)" userId="314bca25-9e34-4c07-9e32-8f6b1047d00d" providerId="ADAL" clId="{9F8DC93D-CE7C-D244-B3C6-19EC0D7F915D}" dt="2020-09-07T13:44:29.899" v="9" actId="478"/>
          <ac:grpSpMkLst>
            <pc:docMk/>
            <pc:sldMk cId="1208613909" sldId="310"/>
            <ac:grpSpMk id="4" creationId="{E7C4E1BC-7E8D-4EB2-88A0-F495D013D477}"/>
          </ac:grpSpMkLst>
        </pc:grpChg>
        <pc:picChg chg="del">
          <ac:chgData name="Euan Crispin(Intern)" userId="314bca25-9e34-4c07-9e32-8f6b1047d00d" providerId="ADAL" clId="{9F8DC93D-CE7C-D244-B3C6-19EC0D7F915D}" dt="2020-09-07T13:44:27.096" v="7" actId="478"/>
          <ac:picMkLst>
            <pc:docMk/>
            <pc:sldMk cId="1208613909" sldId="310"/>
            <ac:picMk id="7" creationId="{A8566556-67AB-455A-A259-A1DC150958F0}"/>
          </ac:picMkLst>
        </pc:picChg>
        <pc:picChg chg="del">
          <ac:chgData name="Euan Crispin(Intern)" userId="314bca25-9e34-4c07-9e32-8f6b1047d00d" providerId="ADAL" clId="{9F8DC93D-CE7C-D244-B3C6-19EC0D7F915D}" dt="2020-09-07T13:44:28.427" v="8" actId="478"/>
          <ac:picMkLst>
            <pc:docMk/>
            <pc:sldMk cId="1208613909" sldId="310"/>
            <ac:picMk id="8" creationId="{1D7FF7E5-6C8F-4646-A319-FFD68922A95E}"/>
          </ac:picMkLst>
        </pc:picChg>
      </pc:sldChg>
      <pc:sldChg chg="addSp delSp modSp add mod modNotesTx">
        <pc:chgData name="Euan Crispin(Intern)" userId="314bca25-9e34-4c07-9e32-8f6b1047d00d" providerId="ADAL" clId="{9F8DC93D-CE7C-D244-B3C6-19EC0D7F915D}" dt="2020-09-08T15:02:06.321" v="6452" actId="20577"/>
        <pc:sldMkLst>
          <pc:docMk/>
          <pc:sldMk cId="5815212" sldId="311"/>
        </pc:sldMkLst>
        <pc:spChg chg="mod">
          <ac:chgData name="Euan Crispin(Intern)" userId="314bca25-9e34-4c07-9e32-8f6b1047d00d" providerId="ADAL" clId="{9F8DC93D-CE7C-D244-B3C6-19EC0D7F915D}" dt="2020-09-08T09:47:04.108" v="1997" actId="404"/>
          <ac:spMkLst>
            <pc:docMk/>
            <pc:sldMk cId="5815212" sldId="311"/>
            <ac:spMk id="3" creationId="{996A9C08-F96F-4F42-928E-DC79ED6EBC19}"/>
          </ac:spMkLst>
        </pc:spChg>
        <pc:spChg chg="del mod">
          <ac:chgData name="Euan Crispin(Intern)" userId="314bca25-9e34-4c07-9e32-8f6b1047d00d" providerId="ADAL" clId="{9F8DC93D-CE7C-D244-B3C6-19EC0D7F915D}" dt="2020-09-08T09:44:22.608" v="1927" actId="478"/>
          <ac:spMkLst>
            <pc:docMk/>
            <pc:sldMk cId="5815212" sldId="311"/>
            <ac:spMk id="4" creationId="{9050979E-AEBA-425C-96A5-E369B7308501}"/>
          </ac:spMkLst>
        </pc:spChg>
        <pc:spChg chg="add mod">
          <ac:chgData name="Euan Crispin(Intern)" userId="314bca25-9e34-4c07-9e32-8f6b1047d00d" providerId="ADAL" clId="{9F8DC93D-CE7C-D244-B3C6-19EC0D7F915D}" dt="2020-09-08T09:53:49.460" v="2322" actId="947"/>
          <ac:spMkLst>
            <pc:docMk/>
            <pc:sldMk cId="5815212" sldId="311"/>
            <ac:spMk id="6" creationId="{B738D17A-D6BB-ED46-82F9-0411D7B9B647}"/>
          </ac:spMkLst>
        </pc:spChg>
        <pc:picChg chg="add mod modCrop">
          <ac:chgData name="Euan Crispin(Intern)" userId="314bca25-9e34-4c07-9e32-8f6b1047d00d" providerId="ADAL" clId="{9F8DC93D-CE7C-D244-B3C6-19EC0D7F915D}" dt="2020-09-08T09:46:55.192" v="1995" actId="1076"/>
          <ac:picMkLst>
            <pc:docMk/>
            <pc:sldMk cId="5815212" sldId="311"/>
            <ac:picMk id="5" creationId="{44FADE85-4093-9644-B6A1-C118B8A286E0}"/>
          </ac:picMkLst>
        </pc:picChg>
      </pc:sldChg>
      <pc:sldChg chg="addSp delSp modSp add mod modNotesTx">
        <pc:chgData name="Euan Crispin(Intern)" userId="314bca25-9e34-4c07-9e32-8f6b1047d00d" providerId="ADAL" clId="{9F8DC93D-CE7C-D244-B3C6-19EC0D7F915D}" dt="2020-09-08T10:20:16.604" v="2849" actId="1076"/>
        <pc:sldMkLst>
          <pc:docMk/>
          <pc:sldMk cId="2269821838" sldId="312"/>
        </pc:sldMkLst>
        <pc:spChg chg="mod">
          <ac:chgData name="Euan Crispin(Intern)" userId="314bca25-9e34-4c07-9e32-8f6b1047d00d" providerId="ADAL" clId="{9F8DC93D-CE7C-D244-B3C6-19EC0D7F915D}" dt="2020-09-08T10:20:16.604" v="2849" actId="1076"/>
          <ac:spMkLst>
            <pc:docMk/>
            <pc:sldMk cId="2269821838" sldId="312"/>
            <ac:spMk id="3" creationId="{996A9C08-F96F-4F42-928E-DC79ED6EBC19}"/>
          </ac:spMkLst>
        </pc:spChg>
        <pc:spChg chg="del mod">
          <ac:chgData name="Euan Crispin(Intern)" userId="314bca25-9e34-4c07-9e32-8f6b1047d00d" providerId="ADAL" clId="{9F8DC93D-CE7C-D244-B3C6-19EC0D7F915D}" dt="2020-09-08T09:47:19.130" v="1998" actId="478"/>
          <ac:spMkLst>
            <pc:docMk/>
            <pc:sldMk cId="2269821838" sldId="312"/>
            <ac:spMk id="4" creationId="{9050979E-AEBA-425C-96A5-E369B7308501}"/>
          </ac:spMkLst>
        </pc:spChg>
        <pc:spChg chg="add mod">
          <ac:chgData name="Euan Crispin(Intern)" userId="314bca25-9e34-4c07-9e32-8f6b1047d00d" providerId="ADAL" clId="{9F8DC93D-CE7C-D244-B3C6-19EC0D7F915D}" dt="2020-09-08T09:54:00.667" v="2323" actId="947"/>
          <ac:spMkLst>
            <pc:docMk/>
            <pc:sldMk cId="2269821838" sldId="312"/>
            <ac:spMk id="5" creationId="{9CF810A4-772D-E849-8C39-F51639E782B6}"/>
          </ac:spMkLst>
        </pc:spChg>
      </pc:sldChg>
      <pc:sldChg chg="addSp delSp modSp add mod modNotesTx">
        <pc:chgData name="Euan Crispin(Intern)" userId="314bca25-9e34-4c07-9e32-8f6b1047d00d" providerId="ADAL" clId="{9F8DC93D-CE7C-D244-B3C6-19EC0D7F915D}" dt="2020-09-08T15:02:47.598" v="6454" actId="33524"/>
        <pc:sldMkLst>
          <pc:docMk/>
          <pc:sldMk cId="4105282292" sldId="313"/>
        </pc:sldMkLst>
        <pc:spChg chg="del">
          <ac:chgData name="Euan Crispin(Intern)" userId="314bca25-9e34-4c07-9e32-8f6b1047d00d" providerId="ADAL" clId="{9F8DC93D-CE7C-D244-B3C6-19EC0D7F915D}" dt="2020-09-07T13:52:19.065" v="82" actId="478"/>
          <ac:spMkLst>
            <pc:docMk/>
            <pc:sldMk cId="4105282292" sldId="313"/>
            <ac:spMk id="3" creationId="{996A9C08-F96F-4F42-928E-DC79ED6EBC19}"/>
          </ac:spMkLst>
        </pc:spChg>
        <pc:spChg chg="del">
          <ac:chgData name="Euan Crispin(Intern)" userId="314bca25-9e34-4c07-9e32-8f6b1047d00d" providerId="ADAL" clId="{9F8DC93D-CE7C-D244-B3C6-19EC0D7F915D}" dt="2020-09-08T09:48:50.546" v="2068" actId="478"/>
          <ac:spMkLst>
            <pc:docMk/>
            <pc:sldMk cId="4105282292" sldId="313"/>
            <ac:spMk id="4" creationId="{9050979E-AEBA-425C-96A5-E369B7308501}"/>
          </ac:spMkLst>
        </pc:spChg>
        <pc:spChg chg="add del mod">
          <ac:chgData name="Euan Crispin(Intern)" userId="314bca25-9e34-4c07-9e32-8f6b1047d00d" providerId="ADAL" clId="{9F8DC93D-CE7C-D244-B3C6-19EC0D7F915D}" dt="2020-09-07T13:52:18.278" v="81"/>
          <ac:spMkLst>
            <pc:docMk/>
            <pc:sldMk cId="4105282292" sldId="313"/>
            <ac:spMk id="5" creationId="{28D3755D-008B-5149-ACC7-3098758704B9}"/>
          </ac:spMkLst>
        </pc:spChg>
        <pc:spChg chg="add del mod">
          <ac:chgData name="Euan Crispin(Intern)" userId="314bca25-9e34-4c07-9e32-8f6b1047d00d" providerId="ADAL" clId="{9F8DC93D-CE7C-D244-B3C6-19EC0D7F915D}" dt="2020-09-07T13:52:28.872" v="84" actId="478"/>
          <ac:spMkLst>
            <pc:docMk/>
            <pc:sldMk cId="4105282292" sldId="313"/>
            <ac:spMk id="7" creationId="{F96E51FD-0F39-CD4B-90D6-B936903449A9}"/>
          </ac:spMkLst>
        </pc:spChg>
        <pc:spChg chg="add mod">
          <ac:chgData name="Euan Crispin(Intern)" userId="314bca25-9e34-4c07-9e32-8f6b1047d00d" providerId="ADAL" clId="{9F8DC93D-CE7C-D244-B3C6-19EC0D7F915D}" dt="2020-09-08T09:49:24.262" v="2100" actId="120"/>
          <ac:spMkLst>
            <pc:docMk/>
            <pc:sldMk cId="4105282292" sldId="313"/>
            <ac:spMk id="8" creationId="{39BB5802-3359-2F4A-936B-D295878CD536}"/>
          </ac:spMkLst>
        </pc:spChg>
        <pc:spChg chg="add mod">
          <ac:chgData name="Euan Crispin(Intern)" userId="314bca25-9e34-4c07-9e32-8f6b1047d00d" providerId="ADAL" clId="{9F8DC93D-CE7C-D244-B3C6-19EC0D7F915D}" dt="2020-09-08T09:54:16.611" v="2324" actId="947"/>
          <ac:spMkLst>
            <pc:docMk/>
            <pc:sldMk cId="4105282292" sldId="313"/>
            <ac:spMk id="10" creationId="{B7E9C746-305B-3940-9122-C6BC0890640E}"/>
          </ac:spMkLst>
        </pc:spChg>
        <pc:picChg chg="add del mod">
          <ac:chgData name="Euan Crispin(Intern)" userId="314bca25-9e34-4c07-9e32-8f6b1047d00d" providerId="ADAL" clId="{9F8DC93D-CE7C-D244-B3C6-19EC0D7F915D}" dt="2020-09-07T13:52:18.278" v="81"/>
          <ac:picMkLst>
            <pc:docMk/>
            <pc:sldMk cId="4105282292" sldId="313"/>
            <ac:picMk id="6" creationId="{01222A88-6A5B-FB4D-A9A4-B9A36DAD5901}"/>
          </ac:picMkLst>
        </pc:picChg>
        <pc:picChg chg="add mod">
          <ac:chgData name="Euan Crispin(Intern)" userId="314bca25-9e34-4c07-9e32-8f6b1047d00d" providerId="ADAL" clId="{9F8DC93D-CE7C-D244-B3C6-19EC0D7F915D}" dt="2020-09-08T09:55:03.697" v="2325" actId="14100"/>
          <ac:picMkLst>
            <pc:docMk/>
            <pc:sldMk cId="4105282292" sldId="313"/>
            <ac:picMk id="9" creationId="{48F70F75-0649-BD48-B89B-C30241A3B030}"/>
          </ac:picMkLst>
        </pc:picChg>
      </pc:sldChg>
      <pc:sldChg chg="addSp delSp modSp add mod modNotesTx">
        <pc:chgData name="Euan Crispin(Intern)" userId="314bca25-9e34-4c07-9e32-8f6b1047d00d" providerId="ADAL" clId="{9F8DC93D-CE7C-D244-B3C6-19EC0D7F915D}" dt="2020-09-08T10:20:46.586" v="2851" actId="1076"/>
        <pc:sldMkLst>
          <pc:docMk/>
          <pc:sldMk cId="3430421628" sldId="314"/>
        </pc:sldMkLst>
        <pc:spChg chg="del">
          <ac:chgData name="Euan Crispin(Intern)" userId="314bca25-9e34-4c07-9e32-8f6b1047d00d" providerId="ADAL" clId="{9F8DC93D-CE7C-D244-B3C6-19EC0D7F915D}" dt="2020-09-08T09:49:32.663" v="2101" actId="478"/>
          <ac:spMkLst>
            <pc:docMk/>
            <pc:sldMk cId="3430421628" sldId="314"/>
            <ac:spMk id="4" creationId="{9050979E-AEBA-425C-96A5-E369B7308501}"/>
          </ac:spMkLst>
        </pc:spChg>
        <pc:spChg chg="add del mod">
          <ac:chgData name="Euan Crispin(Intern)" userId="314bca25-9e34-4c07-9e32-8f6b1047d00d" providerId="ADAL" clId="{9F8DC93D-CE7C-D244-B3C6-19EC0D7F915D}" dt="2020-09-08T09:49:56.778" v="2147" actId="478"/>
          <ac:spMkLst>
            <pc:docMk/>
            <pc:sldMk cId="3430421628" sldId="314"/>
            <ac:spMk id="5" creationId="{AB0DC3D0-4051-6548-AA31-1F13DB091391}"/>
          </ac:spMkLst>
        </pc:spChg>
        <pc:spChg chg="add mod">
          <ac:chgData name="Euan Crispin(Intern)" userId="314bca25-9e34-4c07-9e32-8f6b1047d00d" providerId="ADAL" clId="{9F8DC93D-CE7C-D244-B3C6-19EC0D7F915D}" dt="2020-09-08T09:55:52.713" v="2336" actId="14100"/>
          <ac:spMkLst>
            <pc:docMk/>
            <pc:sldMk cId="3430421628" sldId="314"/>
            <ac:spMk id="7" creationId="{BABC3CA1-0010-4C46-8DC8-2791311E648F}"/>
          </ac:spMkLst>
        </pc:spChg>
        <pc:spChg chg="del">
          <ac:chgData name="Euan Crispin(Intern)" userId="314bca25-9e34-4c07-9e32-8f6b1047d00d" providerId="ADAL" clId="{9F8DC93D-CE7C-D244-B3C6-19EC0D7F915D}" dt="2020-09-07T13:53:17.929" v="92" actId="478"/>
          <ac:spMkLst>
            <pc:docMk/>
            <pc:sldMk cId="3430421628" sldId="314"/>
            <ac:spMk id="8" creationId="{39BB5802-3359-2F4A-936B-D295878CD536}"/>
          </ac:spMkLst>
        </pc:spChg>
        <pc:picChg chg="add mod">
          <ac:chgData name="Euan Crispin(Intern)" userId="314bca25-9e34-4c07-9e32-8f6b1047d00d" providerId="ADAL" clId="{9F8DC93D-CE7C-D244-B3C6-19EC0D7F915D}" dt="2020-09-08T10:20:46.586" v="2851" actId="1076"/>
          <ac:picMkLst>
            <pc:docMk/>
            <pc:sldMk cId="3430421628" sldId="314"/>
            <ac:picMk id="6" creationId="{C0E62EDF-E388-1847-9C9B-AFA8EA39F4EF}"/>
          </ac:picMkLst>
        </pc:picChg>
        <pc:picChg chg="del">
          <ac:chgData name="Euan Crispin(Intern)" userId="314bca25-9e34-4c07-9e32-8f6b1047d00d" providerId="ADAL" clId="{9F8DC93D-CE7C-D244-B3C6-19EC0D7F915D}" dt="2020-09-07T13:53:19.241" v="93" actId="478"/>
          <ac:picMkLst>
            <pc:docMk/>
            <pc:sldMk cId="3430421628" sldId="314"/>
            <ac:picMk id="9" creationId="{48F70F75-0649-BD48-B89B-C30241A3B030}"/>
          </ac:picMkLst>
        </pc:picChg>
      </pc:sldChg>
      <pc:sldChg chg="addSp delSp modSp add del mod modNotesTx">
        <pc:chgData name="Euan Crispin(Intern)" userId="314bca25-9e34-4c07-9e32-8f6b1047d00d" providerId="ADAL" clId="{9F8DC93D-CE7C-D244-B3C6-19EC0D7F915D}" dt="2020-09-08T10:10:03.860" v="2645" actId="2696"/>
        <pc:sldMkLst>
          <pc:docMk/>
          <pc:sldMk cId="2582917841" sldId="315"/>
        </pc:sldMkLst>
        <pc:spChg chg="mod">
          <ac:chgData name="Euan Crispin(Intern)" userId="314bca25-9e34-4c07-9e32-8f6b1047d00d" providerId="ADAL" clId="{9F8DC93D-CE7C-D244-B3C6-19EC0D7F915D}" dt="2020-09-07T16:53:07.543" v="1450" actId="20577"/>
          <ac:spMkLst>
            <pc:docMk/>
            <pc:sldMk cId="2582917841" sldId="315"/>
            <ac:spMk id="2" creationId="{BDA23143-E42C-406C-97EB-17AA240A12D0}"/>
          </ac:spMkLst>
        </pc:spChg>
        <pc:spChg chg="add del mod">
          <ac:chgData name="Euan Crispin(Intern)" userId="314bca25-9e34-4c07-9e32-8f6b1047d00d" providerId="ADAL" clId="{9F8DC93D-CE7C-D244-B3C6-19EC0D7F915D}" dt="2020-09-07T16:19:58.986" v="1202" actId="21"/>
          <ac:spMkLst>
            <pc:docMk/>
            <pc:sldMk cId="2582917841" sldId="315"/>
            <ac:spMk id="4" creationId="{A9F7ECDA-BCCF-8242-8E62-A4E552A4B7BA}"/>
          </ac:spMkLst>
        </pc:spChg>
        <pc:picChg chg="add del mod modCrop">
          <ac:chgData name="Euan Crispin(Intern)" userId="314bca25-9e34-4c07-9e32-8f6b1047d00d" providerId="ADAL" clId="{9F8DC93D-CE7C-D244-B3C6-19EC0D7F915D}" dt="2020-09-07T16:19:58.986" v="1202" actId="21"/>
          <ac:picMkLst>
            <pc:docMk/>
            <pc:sldMk cId="2582917841" sldId="315"/>
            <ac:picMk id="3" creationId="{CE0D9CA4-A38F-9E4B-9155-75E21F1EACFF}"/>
          </ac:picMkLst>
        </pc:picChg>
      </pc:sldChg>
      <pc:sldChg chg="addSp delSp modSp add mod ord modNotesTx">
        <pc:chgData name="Euan Crispin(Intern)" userId="314bca25-9e34-4c07-9e32-8f6b1047d00d" providerId="ADAL" clId="{9F8DC93D-CE7C-D244-B3C6-19EC0D7F915D}" dt="2020-09-08T14:43:37.946" v="6433" actId="20577"/>
        <pc:sldMkLst>
          <pc:docMk/>
          <pc:sldMk cId="2979495407" sldId="316"/>
        </pc:sldMkLst>
        <pc:spChg chg="del">
          <ac:chgData name="Euan Crispin(Intern)" userId="314bca25-9e34-4c07-9e32-8f6b1047d00d" providerId="ADAL" clId="{9F8DC93D-CE7C-D244-B3C6-19EC0D7F915D}" dt="2020-09-07T14:55:23.303" v="645" actId="478"/>
          <ac:spMkLst>
            <pc:docMk/>
            <pc:sldMk cId="2979495407" sldId="316"/>
            <ac:spMk id="2" creationId="{0F6D012A-4E59-8544-8017-14050E6191BF}"/>
          </ac:spMkLst>
        </pc:spChg>
        <pc:spChg chg="add del">
          <ac:chgData name="Euan Crispin(Intern)" userId="314bca25-9e34-4c07-9e32-8f6b1047d00d" providerId="ADAL" clId="{9F8DC93D-CE7C-D244-B3C6-19EC0D7F915D}" dt="2020-09-07T14:30:16.358" v="228" actId="3680"/>
          <ac:spMkLst>
            <pc:docMk/>
            <pc:sldMk cId="2979495407" sldId="316"/>
            <ac:spMk id="3" creationId="{1E596E6E-B175-E848-B51C-F03EAB31D2A5}"/>
          </ac:spMkLst>
        </pc:spChg>
        <pc:spChg chg="add del mod">
          <ac:chgData name="Euan Crispin(Intern)" userId="314bca25-9e34-4c07-9e32-8f6b1047d00d" providerId="ADAL" clId="{9F8DC93D-CE7C-D244-B3C6-19EC0D7F915D}" dt="2020-09-08T10:11:16.566" v="2648" actId="478"/>
          <ac:spMkLst>
            <pc:docMk/>
            <pc:sldMk cId="2979495407" sldId="316"/>
            <ac:spMk id="6" creationId="{AAC5D39D-EE1C-124E-A41D-CC065E07433B}"/>
          </ac:spMkLst>
        </pc:spChg>
        <pc:spChg chg="add mod">
          <ac:chgData name="Euan Crispin(Intern)" userId="314bca25-9e34-4c07-9e32-8f6b1047d00d" providerId="ADAL" clId="{9F8DC93D-CE7C-D244-B3C6-19EC0D7F915D}" dt="2020-09-08T10:11:31.197" v="2692" actId="20577"/>
          <ac:spMkLst>
            <pc:docMk/>
            <pc:sldMk cId="2979495407" sldId="316"/>
            <ac:spMk id="7" creationId="{CCDC7B72-C928-B647-B989-D00F089E221D}"/>
          </ac:spMkLst>
        </pc:spChg>
        <pc:graphicFrameChg chg="add del mod ord modGraphic">
          <ac:chgData name="Euan Crispin(Intern)" userId="314bca25-9e34-4c07-9e32-8f6b1047d00d" providerId="ADAL" clId="{9F8DC93D-CE7C-D244-B3C6-19EC0D7F915D}" dt="2020-09-07T14:30:11.271" v="227" actId="3680"/>
          <ac:graphicFrameMkLst>
            <pc:docMk/>
            <pc:sldMk cId="2979495407" sldId="316"/>
            <ac:graphicFrameMk id="4" creationId="{C9827190-9F15-9345-BFAD-A2947FBD4E4B}"/>
          </ac:graphicFrameMkLst>
        </pc:graphicFrameChg>
        <pc:graphicFrameChg chg="add mod ord modGraphic">
          <ac:chgData name="Euan Crispin(Intern)" userId="314bca25-9e34-4c07-9e32-8f6b1047d00d" providerId="ADAL" clId="{9F8DC93D-CE7C-D244-B3C6-19EC0D7F915D}" dt="2020-09-08T14:43:37.946" v="6433" actId="20577"/>
          <ac:graphicFrameMkLst>
            <pc:docMk/>
            <pc:sldMk cId="2979495407" sldId="316"/>
            <ac:graphicFrameMk id="5" creationId="{D1C4CD5B-A521-3147-88FE-F8A091C52046}"/>
          </ac:graphicFrameMkLst>
        </pc:graphicFrameChg>
      </pc:sldChg>
      <pc:sldChg chg="addSp delSp modSp add mod modNotesTx">
        <pc:chgData name="Euan Crispin(Intern)" userId="314bca25-9e34-4c07-9e32-8f6b1047d00d" providerId="ADAL" clId="{9F8DC93D-CE7C-D244-B3C6-19EC0D7F915D}" dt="2020-09-08T13:25:14.101" v="6380" actId="20577"/>
        <pc:sldMkLst>
          <pc:docMk/>
          <pc:sldMk cId="1460746249" sldId="317"/>
        </pc:sldMkLst>
        <pc:spChg chg="add mod">
          <ac:chgData name="Euan Crispin(Intern)" userId="314bca25-9e34-4c07-9e32-8f6b1047d00d" providerId="ADAL" clId="{9F8DC93D-CE7C-D244-B3C6-19EC0D7F915D}" dt="2020-09-08T10:12:36.971" v="2703"/>
          <ac:spMkLst>
            <pc:docMk/>
            <pc:sldMk cId="1460746249" sldId="317"/>
            <ac:spMk id="4" creationId="{FF869015-53F8-444F-9E15-E497355B7982}"/>
          </ac:spMkLst>
        </pc:spChg>
        <pc:spChg chg="del mod">
          <ac:chgData name="Euan Crispin(Intern)" userId="314bca25-9e34-4c07-9e32-8f6b1047d00d" providerId="ADAL" clId="{9F8DC93D-CE7C-D244-B3C6-19EC0D7F915D}" dt="2020-09-08T10:12:36.400" v="2702" actId="478"/>
          <ac:spMkLst>
            <pc:docMk/>
            <pc:sldMk cId="1460746249" sldId="317"/>
            <ac:spMk id="6" creationId="{AAC5D39D-EE1C-124E-A41D-CC065E07433B}"/>
          </ac:spMkLst>
        </pc:spChg>
        <pc:graphicFrameChg chg="mod modGraphic">
          <ac:chgData name="Euan Crispin(Intern)" userId="314bca25-9e34-4c07-9e32-8f6b1047d00d" providerId="ADAL" clId="{9F8DC93D-CE7C-D244-B3C6-19EC0D7F915D}" dt="2020-09-08T13:25:14.101" v="6380" actId="20577"/>
          <ac:graphicFrameMkLst>
            <pc:docMk/>
            <pc:sldMk cId="1460746249" sldId="317"/>
            <ac:graphicFrameMk id="5" creationId="{D1C4CD5B-A521-3147-88FE-F8A091C52046}"/>
          </ac:graphicFrameMkLst>
        </pc:graphicFrameChg>
      </pc:sldChg>
      <pc:sldChg chg="addSp delSp modSp add mod modNotesTx">
        <pc:chgData name="Euan Crispin(Intern)" userId="314bca25-9e34-4c07-9e32-8f6b1047d00d" providerId="ADAL" clId="{9F8DC93D-CE7C-D244-B3C6-19EC0D7F915D}" dt="2020-09-08T10:24:39.070" v="2870" actId="478"/>
        <pc:sldMkLst>
          <pc:docMk/>
          <pc:sldMk cId="3703055657" sldId="318"/>
        </pc:sldMkLst>
        <pc:spChg chg="del">
          <ac:chgData name="Euan Crispin(Intern)" userId="314bca25-9e34-4c07-9e32-8f6b1047d00d" providerId="ADAL" clId="{9F8DC93D-CE7C-D244-B3C6-19EC0D7F915D}" dt="2020-09-07T16:20:28.135" v="1207" actId="478"/>
          <ac:spMkLst>
            <pc:docMk/>
            <pc:sldMk cId="3703055657" sldId="318"/>
            <ac:spMk id="2" creationId="{9B1511CE-0B70-8546-A45D-2F27F308599D}"/>
          </ac:spMkLst>
        </pc:spChg>
        <pc:spChg chg="del">
          <ac:chgData name="Euan Crispin(Intern)" userId="314bca25-9e34-4c07-9e32-8f6b1047d00d" providerId="ADAL" clId="{9F8DC93D-CE7C-D244-B3C6-19EC0D7F915D}" dt="2020-09-07T16:21:00.059" v="1211" actId="478"/>
          <ac:spMkLst>
            <pc:docMk/>
            <pc:sldMk cId="3703055657" sldId="318"/>
            <ac:spMk id="3" creationId="{699812FF-D311-294C-A7B3-61669DE584A1}"/>
          </ac:spMkLst>
        </pc:spChg>
        <pc:spChg chg="add del mod topLvl">
          <ac:chgData name="Euan Crispin(Intern)" userId="314bca25-9e34-4c07-9e32-8f6b1047d00d" providerId="ADAL" clId="{9F8DC93D-CE7C-D244-B3C6-19EC0D7F915D}" dt="2020-09-08T10:24:39.070" v="2870" actId="478"/>
          <ac:spMkLst>
            <pc:docMk/>
            <pc:sldMk cId="3703055657" sldId="318"/>
            <ac:spMk id="5" creationId="{9D4786EC-5E12-C148-9B67-98409CB8831F}"/>
          </ac:spMkLst>
        </pc:spChg>
        <pc:spChg chg="add del mod">
          <ac:chgData name="Euan Crispin(Intern)" userId="314bca25-9e34-4c07-9e32-8f6b1047d00d" providerId="ADAL" clId="{9F8DC93D-CE7C-D244-B3C6-19EC0D7F915D}" dt="2020-09-08T10:14:04.447" v="2711" actId="478"/>
          <ac:spMkLst>
            <pc:docMk/>
            <pc:sldMk cId="3703055657" sldId="318"/>
            <ac:spMk id="7" creationId="{0B62A63D-312F-BB4B-A394-A3CB87AC9186}"/>
          </ac:spMkLst>
        </pc:spChg>
        <pc:spChg chg="add mod">
          <ac:chgData name="Euan Crispin(Intern)" userId="314bca25-9e34-4c07-9e32-8f6b1047d00d" providerId="ADAL" clId="{9F8DC93D-CE7C-D244-B3C6-19EC0D7F915D}" dt="2020-09-08T10:14:05.103" v="2712"/>
          <ac:spMkLst>
            <pc:docMk/>
            <pc:sldMk cId="3703055657" sldId="318"/>
            <ac:spMk id="8" creationId="{A76F56BD-1C31-DB45-8AC3-2EB2A3380346}"/>
          </ac:spMkLst>
        </pc:spChg>
        <pc:grpChg chg="add del mod">
          <ac:chgData name="Euan Crispin(Intern)" userId="314bca25-9e34-4c07-9e32-8f6b1047d00d" providerId="ADAL" clId="{9F8DC93D-CE7C-D244-B3C6-19EC0D7F915D}" dt="2020-09-08T10:24:39.070" v="2870" actId="478"/>
          <ac:grpSpMkLst>
            <pc:docMk/>
            <pc:sldMk cId="3703055657" sldId="318"/>
            <ac:grpSpMk id="6" creationId="{2F19B9B3-545E-EA40-B4A9-E7F3A751EA6F}"/>
          </ac:grpSpMkLst>
        </pc:grpChg>
        <pc:picChg chg="add mod topLvl">
          <ac:chgData name="Euan Crispin(Intern)" userId="314bca25-9e34-4c07-9e32-8f6b1047d00d" providerId="ADAL" clId="{9F8DC93D-CE7C-D244-B3C6-19EC0D7F915D}" dt="2020-09-08T10:24:39.070" v="2870" actId="478"/>
          <ac:picMkLst>
            <pc:docMk/>
            <pc:sldMk cId="3703055657" sldId="318"/>
            <ac:picMk id="4" creationId="{6678C43B-13A3-DE43-B1DC-3F88EA2A0E80}"/>
          </ac:picMkLst>
        </pc:picChg>
      </pc:sldChg>
      <pc:sldChg chg="addSp delSp modSp add mod modNotesTx">
        <pc:chgData name="Euan Crispin(Intern)" userId="314bca25-9e34-4c07-9e32-8f6b1047d00d" providerId="ADAL" clId="{9F8DC93D-CE7C-D244-B3C6-19EC0D7F915D}" dt="2020-09-08T14:45:17.038" v="6435" actId="20577"/>
        <pc:sldMkLst>
          <pc:docMk/>
          <pc:sldMk cId="3110887617" sldId="319"/>
        </pc:sldMkLst>
        <pc:spChg chg="del">
          <ac:chgData name="Euan Crispin(Intern)" userId="314bca25-9e34-4c07-9e32-8f6b1047d00d" providerId="ADAL" clId="{9F8DC93D-CE7C-D244-B3C6-19EC0D7F915D}" dt="2020-09-08T10:14:32.232" v="2716" actId="478"/>
          <ac:spMkLst>
            <pc:docMk/>
            <pc:sldMk cId="3110887617" sldId="319"/>
            <ac:spMk id="7" creationId="{0B62A63D-312F-BB4B-A394-A3CB87AC9186}"/>
          </ac:spMkLst>
        </pc:spChg>
        <pc:spChg chg="add del mod">
          <ac:chgData name="Euan Crispin(Intern)" userId="314bca25-9e34-4c07-9e32-8f6b1047d00d" providerId="ADAL" clId="{9F8DC93D-CE7C-D244-B3C6-19EC0D7F915D}" dt="2020-09-08T10:14:50.243" v="2750" actId="478"/>
          <ac:spMkLst>
            <pc:docMk/>
            <pc:sldMk cId="3110887617" sldId="319"/>
            <ac:spMk id="9" creationId="{9F7A4259-AFC9-5343-A4D9-56B2F98EA12C}"/>
          </ac:spMkLst>
        </pc:spChg>
        <pc:spChg chg="add mod">
          <ac:chgData name="Euan Crispin(Intern)" userId="314bca25-9e34-4c07-9e32-8f6b1047d00d" providerId="ADAL" clId="{9F8DC93D-CE7C-D244-B3C6-19EC0D7F915D}" dt="2020-09-08T10:15:00.974" v="2774" actId="20577"/>
          <ac:spMkLst>
            <pc:docMk/>
            <pc:sldMk cId="3110887617" sldId="319"/>
            <ac:spMk id="10" creationId="{932FF5F0-E339-594F-9308-33B4B39335BA}"/>
          </ac:spMkLst>
        </pc:spChg>
        <pc:grpChg chg="del">
          <ac:chgData name="Euan Crispin(Intern)" userId="314bca25-9e34-4c07-9e32-8f6b1047d00d" providerId="ADAL" clId="{9F8DC93D-CE7C-D244-B3C6-19EC0D7F915D}" dt="2020-09-07T16:23:21.957" v="1219" actId="478"/>
          <ac:grpSpMkLst>
            <pc:docMk/>
            <pc:sldMk cId="3110887617" sldId="319"/>
            <ac:grpSpMk id="6" creationId="{2F19B9B3-545E-EA40-B4A9-E7F3A751EA6F}"/>
          </ac:grpSpMkLst>
        </pc:grpChg>
        <pc:picChg chg="add mod">
          <ac:chgData name="Euan Crispin(Intern)" userId="314bca25-9e34-4c07-9e32-8f6b1047d00d" providerId="ADAL" clId="{9F8DC93D-CE7C-D244-B3C6-19EC0D7F915D}" dt="2020-09-07T16:24:57.153" v="1263" actId="1076"/>
          <ac:picMkLst>
            <pc:docMk/>
            <pc:sldMk cId="3110887617" sldId="319"/>
            <ac:picMk id="8" creationId="{64217172-A2AB-014A-B816-157AEAEB0149}"/>
          </ac:picMkLst>
        </pc:picChg>
      </pc:sldChg>
      <pc:sldChg chg="addSp delSp modSp add mod modNotesTx">
        <pc:chgData name="Euan Crispin(Intern)" userId="314bca25-9e34-4c07-9e32-8f6b1047d00d" providerId="ADAL" clId="{9F8DC93D-CE7C-D244-B3C6-19EC0D7F915D}" dt="2020-09-08T14:45:42.899" v="6436" actId="20577"/>
        <pc:sldMkLst>
          <pc:docMk/>
          <pc:sldMk cId="2478214296" sldId="320"/>
        </pc:sldMkLst>
        <pc:spChg chg="add del mod">
          <ac:chgData name="Euan Crispin(Intern)" userId="314bca25-9e34-4c07-9e32-8f6b1047d00d" providerId="ADAL" clId="{9F8DC93D-CE7C-D244-B3C6-19EC0D7F915D}" dt="2020-09-07T16:30:15.304" v="1269"/>
          <ac:spMkLst>
            <pc:docMk/>
            <pc:sldMk cId="2478214296" sldId="320"/>
            <ac:spMk id="5" creationId="{7D84AD2F-96E9-4B4C-B81E-B394ED1DEDAC}"/>
          </ac:spMkLst>
        </pc:spChg>
        <pc:spChg chg="add del mod">
          <ac:chgData name="Euan Crispin(Intern)" userId="314bca25-9e34-4c07-9e32-8f6b1047d00d" providerId="ADAL" clId="{9F8DC93D-CE7C-D244-B3C6-19EC0D7F915D}" dt="2020-09-07T16:30:15.304" v="1269"/>
          <ac:spMkLst>
            <pc:docMk/>
            <pc:sldMk cId="2478214296" sldId="320"/>
            <ac:spMk id="6" creationId="{24CC6E85-D2C5-1A41-B1E8-986CD66B39B1}"/>
          </ac:spMkLst>
        </pc:spChg>
        <pc:spChg chg="del">
          <ac:chgData name="Euan Crispin(Intern)" userId="314bca25-9e34-4c07-9e32-8f6b1047d00d" providerId="ADAL" clId="{9F8DC93D-CE7C-D244-B3C6-19EC0D7F915D}" dt="2020-09-08T10:15:11.599" v="2776" actId="478"/>
          <ac:spMkLst>
            <pc:docMk/>
            <pc:sldMk cId="2478214296" sldId="320"/>
            <ac:spMk id="7" creationId="{0B62A63D-312F-BB4B-A394-A3CB87AC9186}"/>
          </ac:spMkLst>
        </pc:spChg>
        <pc:spChg chg="del mod">
          <ac:chgData name="Euan Crispin(Intern)" userId="314bca25-9e34-4c07-9e32-8f6b1047d00d" providerId="ADAL" clId="{9F8DC93D-CE7C-D244-B3C6-19EC0D7F915D}" dt="2020-09-08T10:15:09.011" v="2775" actId="478"/>
          <ac:spMkLst>
            <pc:docMk/>
            <pc:sldMk cId="2478214296" sldId="320"/>
            <ac:spMk id="9" creationId="{9F7A4259-AFC9-5343-A4D9-56B2F98EA12C}"/>
          </ac:spMkLst>
        </pc:spChg>
        <pc:spChg chg="add del mod">
          <ac:chgData name="Euan Crispin(Intern)" userId="314bca25-9e34-4c07-9e32-8f6b1047d00d" providerId="ADAL" clId="{9F8DC93D-CE7C-D244-B3C6-19EC0D7F915D}" dt="2020-09-07T16:30:15.304" v="1269"/>
          <ac:spMkLst>
            <pc:docMk/>
            <pc:sldMk cId="2478214296" sldId="320"/>
            <ac:spMk id="10" creationId="{1460056C-733C-0A4B-B790-E68F42A1928E}"/>
          </ac:spMkLst>
        </pc:spChg>
        <pc:spChg chg="add del mod">
          <ac:chgData name="Euan Crispin(Intern)" userId="314bca25-9e34-4c07-9e32-8f6b1047d00d" providerId="ADAL" clId="{9F8DC93D-CE7C-D244-B3C6-19EC0D7F915D}" dt="2020-09-07T16:30:15.304" v="1269"/>
          <ac:spMkLst>
            <pc:docMk/>
            <pc:sldMk cId="2478214296" sldId="320"/>
            <ac:spMk id="11" creationId="{22F44870-DC78-2E45-B64F-A63BC556C3DC}"/>
          </ac:spMkLst>
        </pc:spChg>
        <pc:spChg chg="add del mod">
          <ac:chgData name="Euan Crispin(Intern)" userId="314bca25-9e34-4c07-9e32-8f6b1047d00d" providerId="ADAL" clId="{9F8DC93D-CE7C-D244-B3C6-19EC0D7F915D}" dt="2020-09-07T16:30:15.304" v="1269"/>
          <ac:spMkLst>
            <pc:docMk/>
            <pc:sldMk cId="2478214296" sldId="320"/>
            <ac:spMk id="12" creationId="{0939C9ED-B434-FE45-AD88-E982C7863940}"/>
          </ac:spMkLst>
        </pc:spChg>
        <pc:spChg chg="add del mod">
          <ac:chgData name="Euan Crispin(Intern)" userId="314bca25-9e34-4c07-9e32-8f6b1047d00d" providerId="ADAL" clId="{9F8DC93D-CE7C-D244-B3C6-19EC0D7F915D}" dt="2020-09-07T16:30:15.304" v="1269"/>
          <ac:spMkLst>
            <pc:docMk/>
            <pc:sldMk cId="2478214296" sldId="320"/>
            <ac:spMk id="13" creationId="{A205661C-A101-C745-83A6-C6AEC1E70FFE}"/>
          </ac:spMkLst>
        </pc:spChg>
        <pc:spChg chg="add del mod">
          <ac:chgData name="Euan Crispin(Intern)" userId="314bca25-9e34-4c07-9e32-8f6b1047d00d" providerId="ADAL" clId="{9F8DC93D-CE7C-D244-B3C6-19EC0D7F915D}" dt="2020-09-07T16:30:15.304" v="1269"/>
          <ac:spMkLst>
            <pc:docMk/>
            <pc:sldMk cId="2478214296" sldId="320"/>
            <ac:spMk id="14" creationId="{EB159313-A473-C045-A2B5-6DDA41B7FEEC}"/>
          </ac:spMkLst>
        </pc:spChg>
        <pc:spChg chg="add del mod">
          <ac:chgData name="Euan Crispin(Intern)" userId="314bca25-9e34-4c07-9e32-8f6b1047d00d" providerId="ADAL" clId="{9F8DC93D-CE7C-D244-B3C6-19EC0D7F915D}" dt="2020-09-07T16:30:15.304" v="1269"/>
          <ac:spMkLst>
            <pc:docMk/>
            <pc:sldMk cId="2478214296" sldId="320"/>
            <ac:spMk id="15" creationId="{F4396F99-DF45-CD46-AE07-BA429E7FA825}"/>
          </ac:spMkLst>
        </pc:spChg>
        <pc:spChg chg="add mod">
          <ac:chgData name="Euan Crispin(Intern)" userId="314bca25-9e34-4c07-9e32-8f6b1047d00d" providerId="ADAL" clId="{9F8DC93D-CE7C-D244-B3C6-19EC0D7F915D}" dt="2020-09-08T10:15:17.700" v="2796" actId="20577"/>
          <ac:spMkLst>
            <pc:docMk/>
            <pc:sldMk cId="2478214296" sldId="320"/>
            <ac:spMk id="24" creationId="{B2112DF1-F090-FF45-978D-AFE47459C94C}"/>
          </ac:spMkLst>
        </pc:spChg>
        <pc:picChg chg="add mod modCrop">
          <ac:chgData name="Euan Crispin(Intern)" userId="314bca25-9e34-4c07-9e32-8f6b1047d00d" providerId="ADAL" clId="{9F8DC93D-CE7C-D244-B3C6-19EC0D7F915D}" dt="2020-09-08T10:15:25.031" v="2797" actId="1076"/>
          <ac:picMkLst>
            <pc:docMk/>
            <pc:sldMk cId="2478214296" sldId="320"/>
            <ac:picMk id="2" creationId="{7A40046D-8C29-334D-A502-796CB355F10C}"/>
          </ac:picMkLst>
        </pc:picChg>
        <pc:picChg chg="del">
          <ac:chgData name="Euan Crispin(Intern)" userId="314bca25-9e34-4c07-9e32-8f6b1047d00d" providerId="ADAL" clId="{9F8DC93D-CE7C-D244-B3C6-19EC0D7F915D}" dt="2020-09-07T16:30:12.021" v="1267" actId="478"/>
          <ac:picMkLst>
            <pc:docMk/>
            <pc:sldMk cId="2478214296" sldId="320"/>
            <ac:picMk id="8" creationId="{64217172-A2AB-014A-B816-157AEAEB0149}"/>
          </ac:picMkLst>
        </pc:picChg>
        <pc:picChg chg="add del mod">
          <ac:chgData name="Euan Crispin(Intern)" userId="314bca25-9e34-4c07-9e32-8f6b1047d00d" providerId="ADAL" clId="{9F8DC93D-CE7C-D244-B3C6-19EC0D7F915D}" dt="2020-09-07T16:30:15.304" v="1269"/>
          <ac:picMkLst>
            <pc:docMk/>
            <pc:sldMk cId="2478214296" sldId="320"/>
            <ac:picMk id="22" creationId="{3D67DCB2-8963-3044-BCBF-7A0DFC8E3B6F}"/>
          </ac:picMkLst>
        </pc:picChg>
        <pc:picChg chg="add del mod">
          <ac:chgData name="Euan Crispin(Intern)" userId="314bca25-9e34-4c07-9e32-8f6b1047d00d" providerId="ADAL" clId="{9F8DC93D-CE7C-D244-B3C6-19EC0D7F915D}" dt="2020-09-07T16:30:15.304" v="1269"/>
          <ac:picMkLst>
            <pc:docMk/>
            <pc:sldMk cId="2478214296" sldId="320"/>
            <ac:picMk id="23" creationId="{0AD60861-4F7E-E24E-BB67-8AEF399B6187}"/>
          </ac:picMkLst>
        </pc:picChg>
        <pc:cxnChg chg="add del mod">
          <ac:chgData name="Euan Crispin(Intern)" userId="314bca25-9e34-4c07-9e32-8f6b1047d00d" providerId="ADAL" clId="{9F8DC93D-CE7C-D244-B3C6-19EC0D7F915D}" dt="2020-09-07T16:30:15.304" v="1269"/>
          <ac:cxnSpMkLst>
            <pc:docMk/>
            <pc:sldMk cId="2478214296" sldId="320"/>
            <ac:cxnSpMk id="16" creationId="{6F6965C7-D1FC-C043-AD8D-BA2CB198C8F6}"/>
          </ac:cxnSpMkLst>
        </pc:cxnChg>
        <pc:cxnChg chg="add del mod">
          <ac:chgData name="Euan Crispin(Intern)" userId="314bca25-9e34-4c07-9e32-8f6b1047d00d" providerId="ADAL" clId="{9F8DC93D-CE7C-D244-B3C6-19EC0D7F915D}" dt="2020-09-07T16:30:15.304" v="1269"/>
          <ac:cxnSpMkLst>
            <pc:docMk/>
            <pc:sldMk cId="2478214296" sldId="320"/>
            <ac:cxnSpMk id="17" creationId="{C9D870AE-B1F2-A94E-B31F-AE02A68DE4F0}"/>
          </ac:cxnSpMkLst>
        </pc:cxnChg>
        <pc:cxnChg chg="add del mod">
          <ac:chgData name="Euan Crispin(Intern)" userId="314bca25-9e34-4c07-9e32-8f6b1047d00d" providerId="ADAL" clId="{9F8DC93D-CE7C-D244-B3C6-19EC0D7F915D}" dt="2020-09-07T16:30:15.304" v="1269"/>
          <ac:cxnSpMkLst>
            <pc:docMk/>
            <pc:sldMk cId="2478214296" sldId="320"/>
            <ac:cxnSpMk id="18" creationId="{CCF66568-E810-DF45-BFCE-818B2B21465C}"/>
          </ac:cxnSpMkLst>
        </pc:cxnChg>
        <pc:cxnChg chg="add del mod">
          <ac:chgData name="Euan Crispin(Intern)" userId="314bca25-9e34-4c07-9e32-8f6b1047d00d" providerId="ADAL" clId="{9F8DC93D-CE7C-D244-B3C6-19EC0D7F915D}" dt="2020-09-07T16:30:15.304" v="1269"/>
          <ac:cxnSpMkLst>
            <pc:docMk/>
            <pc:sldMk cId="2478214296" sldId="320"/>
            <ac:cxnSpMk id="19" creationId="{26786D4D-8364-B14A-91B8-2B71B673063D}"/>
          </ac:cxnSpMkLst>
        </pc:cxnChg>
        <pc:cxnChg chg="add del mod">
          <ac:chgData name="Euan Crispin(Intern)" userId="314bca25-9e34-4c07-9e32-8f6b1047d00d" providerId="ADAL" clId="{9F8DC93D-CE7C-D244-B3C6-19EC0D7F915D}" dt="2020-09-07T16:30:15.304" v="1269"/>
          <ac:cxnSpMkLst>
            <pc:docMk/>
            <pc:sldMk cId="2478214296" sldId="320"/>
            <ac:cxnSpMk id="20" creationId="{62F05A57-4A6A-1F49-A7E4-F5A8FF638172}"/>
          </ac:cxnSpMkLst>
        </pc:cxnChg>
        <pc:cxnChg chg="add del mod">
          <ac:chgData name="Euan Crispin(Intern)" userId="314bca25-9e34-4c07-9e32-8f6b1047d00d" providerId="ADAL" clId="{9F8DC93D-CE7C-D244-B3C6-19EC0D7F915D}" dt="2020-09-07T16:30:15.304" v="1269"/>
          <ac:cxnSpMkLst>
            <pc:docMk/>
            <pc:sldMk cId="2478214296" sldId="320"/>
            <ac:cxnSpMk id="21" creationId="{31DBD908-EC98-6449-A1CC-987135E1A48F}"/>
          </ac:cxnSpMkLst>
        </pc:cxnChg>
      </pc:sldChg>
      <pc:sldChg chg="addSp delSp modSp add mod modNotesTx">
        <pc:chgData name="Euan Crispin(Intern)" userId="314bca25-9e34-4c07-9e32-8f6b1047d00d" providerId="ADAL" clId="{9F8DC93D-CE7C-D244-B3C6-19EC0D7F915D}" dt="2020-09-08T10:15:42.062" v="2801" actId="1076"/>
        <pc:sldMkLst>
          <pc:docMk/>
          <pc:sldMk cId="4049063367" sldId="321"/>
        </pc:sldMkLst>
        <pc:spChg chg="del">
          <ac:chgData name="Euan Crispin(Intern)" userId="314bca25-9e34-4c07-9e32-8f6b1047d00d" providerId="ADAL" clId="{9F8DC93D-CE7C-D244-B3C6-19EC0D7F915D}" dt="2020-09-08T10:15:36.108" v="2798" actId="478"/>
          <ac:spMkLst>
            <pc:docMk/>
            <pc:sldMk cId="4049063367" sldId="321"/>
            <ac:spMk id="7" creationId="{0B62A63D-312F-BB4B-A394-A3CB87AC9186}"/>
          </ac:spMkLst>
        </pc:spChg>
        <pc:spChg chg="del">
          <ac:chgData name="Euan Crispin(Intern)" userId="314bca25-9e34-4c07-9e32-8f6b1047d00d" providerId="ADAL" clId="{9F8DC93D-CE7C-D244-B3C6-19EC0D7F915D}" dt="2020-09-08T10:15:38.086" v="2799" actId="478"/>
          <ac:spMkLst>
            <pc:docMk/>
            <pc:sldMk cId="4049063367" sldId="321"/>
            <ac:spMk id="9" creationId="{9F7A4259-AFC9-5343-A4D9-56B2F98EA12C}"/>
          </ac:spMkLst>
        </pc:spChg>
        <pc:spChg chg="add mod">
          <ac:chgData name="Euan Crispin(Intern)" userId="314bca25-9e34-4c07-9e32-8f6b1047d00d" providerId="ADAL" clId="{9F8DC93D-CE7C-D244-B3C6-19EC0D7F915D}" dt="2020-09-08T10:15:38.734" v="2800"/>
          <ac:spMkLst>
            <pc:docMk/>
            <pc:sldMk cId="4049063367" sldId="321"/>
            <ac:spMk id="10" creationId="{21FC77DB-DA1A-274D-AF8D-1AD1EBD22C34}"/>
          </ac:spMkLst>
        </pc:spChg>
        <pc:picChg chg="del">
          <ac:chgData name="Euan Crispin(Intern)" userId="314bca25-9e34-4c07-9e32-8f6b1047d00d" providerId="ADAL" clId="{9F8DC93D-CE7C-D244-B3C6-19EC0D7F915D}" dt="2020-09-07T16:34:34.452" v="1295" actId="478"/>
          <ac:picMkLst>
            <pc:docMk/>
            <pc:sldMk cId="4049063367" sldId="321"/>
            <ac:picMk id="2" creationId="{7A40046D-8C29-334D-A502-796CB355F10C}"/>
          </ac:picMkLst>
        </pc:picChg>
        <pc:picChg chg="add del">
          <ac:chgData name="Euan Crispin(Intern)" userId="314bca25-9e34-4c07-9e32-8f6b1047d00d" providerId="ADAL" clId="{9F8DC93D-CE7C-D244-B3C6-19EC0D7F915D}" dt="2020-09-07T16:34:43.251" v="1297"/>
          <ac:picMkLst>
            <pc:docMk/>
            <pc:sldMk cId="4049063367" sldId="321"/>
            <ac:picMk id="3" creationId="{099386B0-EBA1-544F-86A7-59DF90C1736E}"/>
          </ac:picMkLst>
        </pc:picChg>
        <pc:picChg chg="add del">
          <ac:chgData name="Euan Crispin(Intern)" userId="314bca25-9e34-4c07-9e32-8f6b1047d00d" providerId="ADAL" clId="{9F8DC93D-CE7C-D244-B3C6-19EC0D7F915D}" dt="2020-09-07T16:35:18.868" v="1299"/>
          <ac:picMkLst>
            <pc:docMk/>
            <pc:sldMk cId="4049063367" sldId="321"/>
            <ac:picMk id="4" creationId="{BCEC0F1E-5663-D247-8F76-067623BADF40}"/>
          </ac:picMkLst>
        </pc:picChg>
        <pc:picChg chg="add del mod">
          <ac:chgData name="Euan Crispin(Intern)" userId="314bca25-9e34-4c07-9e32-8f6b1047d00d" providerId="ADAL" clId="{9F8DC93D-CE7C-D244-B3C6-19EC0D7F915D}" dt="2020-09-07T16:37:27.382" v="1304" actId="478"/>
          <ac:picMkLst>
            <pc:docMk/>
            <pc:sldMk cId="4049063367" sldId="321"/>
            <ac:picMk id="5" creationId="{78E795DA-8C5A-C647-B422-B2BC3239A044}"/>
          </ac:picMkLst>
        </pc:picChg>
        <pc:picChg chg="add mod modCrop">
          <ac:chgData name="Euan Crispin(Intern)" userId="314bca25-9e34-4c07-9e32-8f6b1047d00d" providerId="ADAL" clId="{9F8DC93D-CE7C-D244-B3C6-19EC0D7F915D}" dt="2020-09-08T10:15:42.062" v="2801" actId="1076"/>
          <ac:picMkLst>
            <pc:docMk/>
            <pc:sldMk cId="4049063367" sldId="321"/>
            <ac:picMk id="6" creationId="{ED71CA59-8BD3-9444-BD16-623AD411F14B}"/>
          </ac:picMkLst>
        </pc:picChg>
      </pc:sldChg>
      <pc:sldChg chg="addSp delSp modSp add mod modNotesTx">
        <pc:chgData name="Euan Crispin(Intern)" userId="314bca25-9e34-4c07-9e32-8f6b1047d00d" providerId="ADAL" clId="{9F8DC93D-CE7C-D244-B3C6-19EC0D7F915D}" dt="2020-09-08T15:09:06.173" v="6472" actId="20577"/>
        <pc:sldMkLst>
          <pc:docMk/>
          <pc:sldMk cId="2148705307" sldId="322"/>
        </pc:sldMkLst>
        <pc:spChg chg="del">
          <ac:chgData name="Euan Crispin(Intern)" userId="314bca25-9e34-4c07-9e32-8f6b1047d00d" providerId="ADAL" clId="{9F8DC93D-CE7C-D244-B3C6-19EC0D7F915D}" dt="2020-09-08T10:38:43.324" v="2907" actId="478"/>
          <ac:spMkLst>
            <pc:docMk/>
            <pc:sldMk cId="2148705307" sldId="322"/>
            <ac:spMk id="2" creationId="{49251672-452A-F04A-B8C4-3CDD57865406}"/>
          </ac:spMkLst>
        </pc:spChg>
        <pc:spChg chg="mod">
          <ac:chgData name="Euan Crispin(Intern)" userId="314bca25-9e34-4c07-9e32-8f6b1047d00d" providerId="ADAL" clId="{9F8DC93D-CE7C-D244-B3C6-19EC0D7F915D}" dt="2020-09-08T15:09:06.173" v="6472" actId="20577"/>
          <ac:spMkLst>
            <pc:docMk/>
            <pc:sldMk cId="2148705307" sldId="322"/>
            <ac:spMk id="3" creationId="{4D598A99-1D5D-A245-8587-EA2667183535}"/>
          </ac:spMkLst>
        </pc:spChg>
        <pc:spChg chg="add mod">
          <ac:chgData name="Euan Crispin(Intern)" userId="314bca25-9e34-4c07-9e32-8f6b1047d00d" providerId="ADAL" clId="{9F8DC93D-CE7C-D244-B3C6-19EC0D7F915D}" dt="2020-09-08T10:38:50.641" v="2920" actId="20577"/>
          <ac:spMkLst>
            <pc:docMk/>
            <pc:sldMk cId="2148705307" sldId="322"/>
            <ac:spMk id="4" creationId="{89634EFD-F89E-F04B-AB30-95B8F4EE1EE7}"/>
          </ac:spMkLst>
        </pc:spChg>
        <pc:picChg chg="add del mod modCrop">
          <ac:chgData name="Euan Crispin(Intern)" userId="314bca25-9e34-4c07-9e32-8f6b1047d00d" providerId="ADAL" clId="{9F8DC93D-CE7C-D244-B3C6-19EC0D7F915D}" dt="2020-09-08T11:07:07.700" v="3420" actId="478"/>
          <ac:picMkLst>
            <pc:docMk/>
            <pc:sldMk cId="2148705307" sldId="322"/>
            <ac:picMk id="5" creationId="{DC6B3618-D709-C442-8BB2-689084FDBC8E}"/>
          </ac:picMkLst>
        </pc:picChg>
        <pc:picChg chg="add mod">
          <ac:chgData name="Euan Crispin(Intern)" userId="314bca25-9e34-4c07-9e32-8f6b1047d00d" providerId="ADAL" clId="{9F8DC93D-CE7C-D244-B3C6-19EC0D7F915D}" dt="2020-09-08T11:07:12.078" v="3422" actId="1076"/>
          <ac:picMkLst>
            <pc:docMk/>
            <pc:sldMk cId="2148705307" sldId="322"/>
            <ac:picMk id="6" creationId="{585EED03-4077-5946-86A1-340FB49AEFEB}"/>
          </ac:picMkLst>
        </pc:picChg>
      </pc:sldChg>
      <pc:sldChg chg="addSp delSp modSp add mod ord modNotesTx">
        <pc:chgData name="Euan Crispin(Intern)" userId="314bca25-9e34-4c07-9e32-8f6b1047d00d" providerId="ADAL" clId="{9F8DC93D-CE7C-D244-B3C6-19EC0D7F915D}" dt="2020-09-08T15:19:54.499" v="6482" actId="14100"/>
        <pc:sldMkLst>
          <pc:docMk/>
          <pc:sldMk cId="1717063480" sldId="323"/>
        </pc:sldMkLst>
        <pc:spChg chg="mod">
          <ac:chgData name="Euan Crispin(Intern)" userId="314bca25-9e34-4c07-9e32-8f6b1047d00d" providerId="ADAL" clId="{9F8DC93D-CE7C-D244-B3C6-19EC0D7F915D}" dt="2020-09-08T15:19:54.499" v="6482" actId="14100"/>
          <ac:spMkLst>
            <pc:docMk/>
            <pc:sldMk cId="1717063480" sldId="323"/>
            <ac:spMk id="2" creationId="{00000000-0000-0000-0000-000000000000}"/>
          </ac:spMkLst>
        </pc:spChg>
        <pc:spChg chg="del">
          <ac:chgData name="Euan Crispin(Intern)" userId="314bca25-9e34-4c07-9e32-8f6b1047d00d" providerId="ADAL" clId="{9F8DC93D-CE7C-D244-B3C6-19EC0D7F915D}" dt="2020-09-08T09:21:50.612" v="1644" actId="478"/>
          <ac:spMkLst>
            <pc:docMk/>
            <pc:sldMk cId="1717063480" sldId="323"/>
            <ac:spMk id="3" creationId="{00000000-0000-0000-0000-000000000000}"/>
          </ac:spMkLst>
        </pc:spChg>
        <pc:spChg chg="del">
          <ac:chgData name="Euan Crispin(Intern)" userId="314bca25-9e34-4c07-9e32-8f6b1047d00d" providerId="ADAL" clId="{9F8DC93D-CE7C-D244-B3C6-19EC0D7F915D}" dt="2020-09-08T09:21:53.904" v="1645" actId="478"/>
          <ac:spMkLst>
            <pc:docMk/>
            <pc:sldMk cId="1717063480" sldId="323"/>
            <ac:spMk id="14" creationId="{00000000-0000-0000-0000-000000000000}"/>
          </ac:spMkLst>
        </pc:spChg>
        <pc:spChg chg="del mod">
          <ac:chgData name="Euan Crispin(Intern)" userId="314bca25-9e34-4c07-9e32-8f6b1047d00d" providerId="ADAL" clId="{9F8DC93D-CE7C-D244-B3C6-19EC0D7F915D}" dt="2020-09-08T09:23:03.220" v="1777" actId="478"/>
          <ac:spMkLst>
            <pc:docMk/>
            <pc:sldMk cId="1717063480" sldId="323"/>
            <ac:spMk id="17" creationId="{00000000-0000-0000-0000-000000000000}"/>
          </ac:spMkLst>
        </pc:spChg>
        <pc:spChg chg="del mod">
          <ac:chgData name="Euan Crispin(Intern)" userId="314bca25-9e34-4c07-9e32-8f6b1047d00d" providerId="ADAL" clId="{9F8DC93D-CE7C-D244-B3C6-19EC0D7F915D}" dt="2020-09-08T09:23:01.314" v="1776" actId="478"/>
          <ac:spMkLst>
            <pc:docMk/>
            <pc:sldMk cId="1717063480" sldId="323"/>
            <ac:spMk id="18" creationId="{00000000-0000-0000-0000-000000000000}"/>
          </ac:spMkLst>
        </pc:spChg>
        <pc:picChg chg="add del mod">
          <ac:chgData name="Euan Crispin(Intern)" userId="314bca25-9e34-4c07-9e32-8f6b1047d00d" providerId="ADAL" clId="{9F8DC93D-CE7C-D244-B3C6-19EC0D7F915D}" dt="2020-09-08T14:39:31.486" v="6388"/>
          <ac:picMkLst>
            <pc:docMk/>
            <pc:sldMk cId="1717063480" sldId="323"/>
            <ac:picMk id="7" creationId="{4A204464-2DC3-E94E-B71F-CD1EB9516827}"/>
          </ac:picMkLst>
        </pc:picChg>
      </pc:sldChg>
      <pc:sldChg chg="modSp add mod modNotesTx">
        <pc:chgData name="Euan Crispin(Intern)" userId="314bca25-9e34-4c07-9e32-8f6b1047d00d" providerId="ADAL" clId="{9F8DC93D-CE7C-D244-B3C6-19EC0D7F915D}" dt="2020-09-08T15:09:22.335" v="6481" actId="20577"/>
        <pc:sldMkLst>
          <pc:docMk/>
          <pc:sldMk cId="1365335221" sldId="324"/>
        </pc:sldMkLst>
        <pc:spChg chg="mod">
          <ac:chgData name="Euan Crispin(Intern)" userId="314bca25-9e34-4c07-9e32-8f6b1047d00d" providerId="ADAL" clId="{9F8DC93D-CE7C-D244-B3C6-19EC0D7F915D}" dt="2020-09-08T10:22:44.085" v="2856" actId="1076"/>
          <ac:spMkLst>
            <pc:docMk/>
            <pc:sldMk cId="1365335221" sldId="324"/>
            <ac:spMk id="2" creationId="{00000000-0000-0000-0000-000000000000}"/>
          </ac:spMkLst>
        </pc:spChg>
      </pc:sldChg>
      <pc:sldChg chg="addSp delSp modSp add mod">
        <pc:chgData name="Euan Crispin(Intern)" userId="314bca25-9e34-4c07-9e32-8f6b1047d00d" providerId="ADAL" clId="{9F8DC93D-CE7C-D244-B3C6-19EC0D7F915D}" dt="2020-09-08T15:01:02.871" v="6451" actId="478"/>
        <pc:sldMkLst>
          <pc:docMk/>
          <pc:sldMk cId="721628838" sldId="325"/>
        </pc:sldMkLst>
        <pc:spChg chg="mod">
          <ac:chgData name="Euan Crispin(Intern)" userId="314bca25-9e34-4c07-9e32-8f6b1047d00d" providerId="ADAL" clId="{9F8DC93D-CE7C-D244-B3C6-19EC0D7F915D}" dt="2020-09-08T13:17:11.770" v="6302" actId="1076"/>
          <ac:spMkLst>
            <pc:docMk/>
            <pc:sldMk cId="721628838" sldId="325"/>
            <ac:spMk id="2" creationId="{00000000-0000-0000-0000-000000000000}"/>
          </ac:spMkLst>
        </pc:spChg>
        <pc:spChg chg="add mod">
          <ac:chgData name="Euan Crispin(Intern)" userId="314bca25-9e34-4c07-9e32-8f6b1047d00d" providerId="ADAL" clId="{9F8DC93D-CE7C-D244-B3C6-19EC0D7F915D}" dt="2020-09-08T15:00:29.586" v="6449" actId="255"/>
          <ac:spMkLst>
            <pc:docMk/>
            <pc:sldMk cId="721628838" sldId="325"/>
            <ac:spMk id="3" creationId="{D376AEF0-9EB2-D340-BE8E-F92D3FD3D9F1}"/>
          </ac:spMkLst>
        </pc:spChg>
        <pc:spChg chg="add del mod">
          <ac:chgData name="Euan Crispin(Intern)" userId="314bca25-9e34-4c07-9e32-8f6b1047d00d" providerId="ADAL" clId="{9F8DC93D-CE7C-D244-B3C6-19EC0D7F915D}" dt="2020-09-08T15:01:02.871" v="6451" actId="478"/>
          <ac:spMkLst>
            <pc:docMk/>
            <pc:sldMk cId="721628838" sldId="325"/>
            <ac:spMk id="4" creationId="{833F542D-DF53-5E4D-A824-ECAEFE14CD09}"/>
          </ac:spMkLst>
        </pc:spChg>
      </pc:sldChg>
      <pc:sldChg chg="modSp add mod">
        <pc:chgData name="Euan Crispin(Intern)" userId="314bca25-9e34-4c07-9e32-8f6b1047d00d" providerId="ADAL" clId="{9F8DC93D-CE7C-D244-B3C6-19EC0D7F915D}" dt="2020-09-08T13:15:40.496" v="6269" actId="20577"/>
        <pc:sldMkLst>
          <pc:docMk/>
          <pc:sldMk cId="3896154007" sldId="326"/>
        </pc:sldMkLst>
        <pc:spChg chg="mod">
          <ac:chgData name="Euan Crispin(Intern)" userId="314bca25-9e34-4c07-9e32-8f6b1047d00d" providerId="ADAL" clId="{9F8DC93D-CE7C-D244-B3C6-19EC0D7F915D}" dt="2020-09-08T13:15:40.496" v="6269" actId="20577"/>
          <ac:spMkLst>
            <pc:docMk/>
            <pc:sldMk cId="3896154007" sldId="326"/>
            <ac:spMk id="2" creationId="{00000000-0000-0000-0000-000000000000}"/>
          </ac:spMkLst>
        </pc:spChg>
      </pc:sldChg>
      <pc:sldMasterChg chg="modSldLayout">
        <pc:chgData name="Euan Crispin(Intern)" userId="314bca25-9e34-4c07-9e32-8f6b1047d00d" providerId="ADAL" clId="{9F8DC93D-CE7C-D244-B3C6-19EC0D7F915D}" dt="2020-09-08T09:42:05.446" v="1917" actId="1076"/>
        <pc:sldMasterMkLst>
          <pc:docMk/>
          <pc:sldMasterMk cId="4007799825" sldId="2147483660"/>
        </pc:sldMasterMkLst>
        <pc:sldLayoutChg chg="modSp mod">
          <pc:chgData name="Euan Crispin(Intern)" userId="314bca25-9e34-4c07-9e32-8f6b1047d00d" providerId="ADAL" clId="{9F8DC93D-CE7C-D244-B3C6-19EC0D7F915D}" dt="2020-09-08T09:42:05.446" v="1917" actId="1076"/>
          <pc:sldLayoutMkLst>
            <pc:docMk/>
            <pc:sldMasterMk cId="4007799825" sldId="2147483660"/>
            <pc:sldLayoutMk cId="1039794315" sldId="2147483662"/>
          </pc:sldLayoutMkLst>
          <pc:picChg chg="mod">
            <ac:chgData name="Euan Crispin(Intern)" userId="314bca25-9e34-4c07-9e32-8f6b1047d00d" providerId="ADAL" clId="{9F8DC93D-CE7C-D244-B3C6-19EC0D7F915D}" dt="2020-09-08T09:42:05.446" v="1917" actId="1076"/>
            <ac:picMkLst>
              <pc:docMk/>
              <pc:sldMasterMk cId="4007799825" sldId="2147483660"/>
              <pc:sldLayoutMk cId="1039794315" sldId="2147483662"/>
              <ac:picMk id="10" creationId="{87DA046A-DA69-AE45-9FC6-D56C12E5F558}"/>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2CF1F-6F3E-4D86-B0E8-11F509A3650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04F55B2E-A81D-4A81-A564-7FF03CEC6CD1}">
      <dgm:prSet phldrT="[Text]"/>
      <dgm:spPr/>
      <dgm:t>
        <a:bodyPr/>
        <a:lstStyle/>
        <a:p>
          <a:r>
            <a:rPr lang="en-US" dirty="0"/>
            <a:t>Mainstream climate change into National Spatial Development Framework</a:t>
          </a:r>
        </a:p>
      </dgm:t>
    </dgm:pt>
    <dgm:pt modelId="{6326FE2C-41C1-422F-85E3-7FC96B1DA30B}" type="parTrans" cxnId="{33C96E1C-6183-449A-91A7-9041CCB0DF00}">
      <dgm:prSet/>
      <dgm:spPr/>
      <dgm:t>
        <a:bodyPr/>
        <a:lstStyle/>
        <a:p>
          <a:endParaRPr lang="en-US"/>
        </a:p>
      </dgm:t>
    </dgm:pt>
    <dgm:pt modelId="{BAEE328B-CEFF-46CD-AEB5-ED3FD22ACFA2}" type="sibTrans" cxnId="{33C96E1C-6183-449A-91A7-9041CCB0DF00}">
      <dgm:prSet/>
      <dgm:spPr/>
      <dgm:t>
        <a:bodyPr/>
        <a:lstStyle/>
        <a:p>
          <a:endParaRPr lang="en-US"/>
        </a:p>
      </dgm:t>
    </dgm:pt>
    <dgm:pt modelId="{7A1AAE1C-2610-444F-BDE9-D7ECAA3855CD}">
      <dgm:prSet phldrT="[Text]"/>
      <dgm:spPr/>
      <dgm:t>
        <a:bodyPr/>
        <a:lstStyle/>
        <a:p>
          <a:r>
            <a:rPr lang="en-US"/>
            <a:t>National Transportation Policy </a:t>
          </a:r>
        </a:p>
      </dgm:t>
    </dgm:pt>
    <dgm:pt modelId="{0131D3FD-0F76-473D-8841-C94DE76B052B}" type="parTrans" cxnId="{31409B22-0B4D-4991-871B-9F58FA33CFB9}">
      <dgm:prSet/>
      <dgm:spPr/>
      <dgm:t>
        <a:bodyPr/>
        <a:lstStyle/>
        <a:p>
          <a:endParaRPr lang="en-US"/>
        </a:p>
      </dgm:t>
    </dgm:pt>
    <dgm:pt modelId="{8FBEEE38-A72A-4E0A-9B71-85C5E7DB92A2}" type="sibTrans" cxnId="{31409B22-0B4D-4991-871B-9F58FA33CFB9}">
      <dgm:prSet/>
      <dgm:spPr/>
      <dgm:t>
        <a:bodyPr/>
        <a:lstStyle/>
        <a:p>
          <a:endParaRPr lang="en-US"/>
        </a:p>
      </dgm:t>
    </dgm:pt>
    <dgm:pt modelId="{C5EDDA8D-89E2-484E-97B1-5803FF653D5D}">
      <dgm:prSet phldrT="[Text]"/>
      <dgm:spPr/>
      <dgm:t>
        <a:bodyPr/>
        <a:lstStyle/>
        <a:p>
          <a:r>
            <a:rPr lang="en-US"/>
            <a:t>National Infrastructure Policy</a:t>
          </a:r>
        </a:p>
      </dgm:t>
    </dgm:pt>
    <dgm:pt modelId="{F7FC9B35-A15C-4E82-926F-A4CDD171698B}" type="parTrans" cxnId="{C0FCB4BE-2144-4BCC-9F14-C563BD1A09E9}">
      <dgm:prSet/>
      <dgm:spPr/>
      <dgm:t>
        <a:bodyPr/>
        <a:lstStyle/>
        <a:p>
          <a:endParaRPr lang="en-US"/>
        </a:p>
      </dgm:t>
    </dgm:pt>
    <dgm:pt modelId="{60E13099-51FC-4F31-A2C6-48406C371AE5}" type="sibTrans" cxnId="{C0FCB4BE-2144-4BCC-9F14-C563BD1A09E9}">
      <dgm:prSet/>
      <dgm:spPr/>
      <dgm:t>
        <a:bodyPr/>
        <a:lstStyle/>
        <a:p>
          <a:endParaRPr lang="en-US"/>
        </a:p>
      </dgm:t>
    </dgm:pt>
    <dgm:pt modelId="{08E1C103-F1E1-49FF-994A-0238255359A6}">
      <dgm:prSet phldrT="[Text]"/>
      <dgm:spPr/>
      <dgm:t>
        <a:bodyPr/>
        <a:lstStyle/>
        <a:p>
          <a:r>
            <a:rPr lang="en-US"/>
            <a:t>Coastal Zone Policy</a:t>
          </a:r>
        </a:p>
      </dgm:t>
    </dgm:pt>
    <dgm:pt modelId="{EC442335-4355-4AB8-A2F3-0E356491A28B}" type="parTrans" cxnId="{E01AF53A-28E7-42AD-B180-3CF3DB7B72DC}">
      <dgm:prSet/>
      <dgm:spPr/>
      <dgm:t>
        <a:bodyPr/>
        <a:lstStyle/>
        <a:p>
          <a:endParaRPr lang="en-US"/>
        </a:p>
      </dgm:t>
    </dgm:pt>
    <dgm:pt modelId="{85745844-C658-4CEC-B481-6DCB7EBB3CF6}" type="sibTrans" cxnId="{E01AF53A-28E7-42AD-B180-3CF3DB7B72DC}">
      <dgm:prSet/>
      <dgm:spPr/>
      <dgm:t>
        <a:bodyPr/>
        <a:lstStyle/>
        <a:p>
          <a:endParaRPr lang="en-US"/>
        </a:p>
      </dgm:t>
    </dgm:pt>
    <dgm:pt modelId="{D0E22033-9004-4BEF-BDB6-5CF50B359591}">
      <dgm:prSet/>
      <dgm:spPr/>
      <dgm:t>
        <a:bodyPr/>
        <a:lstStyle/>
        <a:p>
          <a:r>
            <a:rPr lang="en-US"/>
            <a:t>National Housing Policy</a:t>
          </a:r>
        </a:p>
      </dgm:t>
    </dgm:pt>
    <dgm:pt modelId="{2CC58302-E3F7-4AB5-B8D5-552D3BE8B472}" type="parTrans" cxnId="{803E05AD-7CC4-478B-A5FF-35FFDEBE7693}">
      <dgm:prSet/>
      <dgm:spPr/>
      <dgm:t>
        <a:bodyPr/>
        <a:lstStyle/>
        <a:p>
          <a:endParaRPr lang="en-US"/>
        </a:p>
      </dgm:t>
    </dgm:pt>
    <dgm:pt modelId="{C328DB12-D159-4249-8C54-FB0B0B42D5F8}" type="sibTrans" cxnId="{803E05AD-7CC4-478B-A5FF-35FFDEBE7693}">
      <dgm:prSet/>
      <dgm:spPr/>
      <dgm:t>
        <a:bodyPr/>
        <a:lstStyle/>
        <a:p>
          <a:endParaRPr lang="en-US"/>
        </a:p>
      </dgm:t>
    </dgm:pt>
    <dgm:pt modelId="{12E2214E-BBD4-4C7D-B9F3-58593B4222B4}" type="pres">
      <dgm:prSet presAssocID="{D332CF1F-6F3E-4D86-B0E8-11F509A36509}" presName="hierChild1" presStyleCnt="0">
        <dgm:presLayoutVars>
          <dgm:orgChart val="1"/>
          <dgm:chPref val="1"/>
          <dgm:dir/>
          <dgm:animOne val="branch"/>
          <dgm:animLvl val="lvl"/>
          <dgm:resizeHandles/>
        </dgm:presLayoutVars>
      </dgm:prSet>
      <dgm:spPr/>
    </dgm:pt>
    <dgm:pt modelId="{415B66CA-8E0F-4C77-8AAD-6559F4E350AB}" type="pres">
      <dgm:prSet presAssocID="{04F55B2E-A81D-4A81-A564-7FF03CEC6CD1}" presName="hierRoot1" presStyleCnt="0">
        <dgm:presLayoutVars>
          <dgm:hierBranch val="init"/>
        </dgm:presLayoutVars>
      </dgm:prSet>
      <dgm:spPr/>
    </dgm:pt>
    <dgm:pt modelId="{6030EC5C-9014-46B7-A60A-408E358FBE12}" type="pres">
      <dgm:prSet presAssocID="{04F55B2E-A81D-4A81-A564-7FF03CEC6CD1}" presName="rootComposite1" presStyleCnt="0"/>
      <dgm:spPr/>
    </dgm:pt>
    <dgm:pt modelId="{A23FDEF6-8866-44BD-BC88-CEBEBF03CB26}" type="pres">
      <dgm:prSet presAssocID="{04F55B2E-A81D-4A81-A564-7FF03CEC6CD1}" presName="rootText1" presStyleLbl="node0" presStyleIdx="0" presStyleCnt="1" custScaleX="116827" custScaleY="115827">
        <dgm:presLayoutVars>
          <dgm:chPref val="3"/>
        </dgm:presLayoutVars>
      </dgm:prSet>
      <dgm:spPr/>
    </dgm:pt>
    <dgm:pt modelId="{41E584F7-5485-46D7-8C87-EB8E7536E05E}" type="pres">
      <dgm:prSet presAssocID="{04F55B2E-A81D-4A81-A564-7FF03CEC6CD1}" presName="rootConnector1" presStyleLbl="node1" presStyleIdx="0" presStyleCnt="0"/>
      <dgm:spPr/>
    </dgm:pt>
    <dgm:pt modelId="{5DAE1582-9CAF-4DBD-8AE4-163C81AF110F}" type="pres">
      <dgm:prSet presAssocID="{04F55B2E-A81D-4A81-A564-7FF03CEC6CD1}" presName="hierChild2" presStyleCnt="0"/>
      <dgm:spPr/>
    </dgm:pt>
    <dgm:pt modelId="{EF1EB322-0E86-4F67-89E0-37BA6B23143A}" type="pres">
      <dgm:prSet presAssocID="{0131D3FD-0F76-473D-8841-C94DE76B052B}" presName="Name64" presStyleLbl="parChTrans1D2" presStyleIdx="0" presStyleCnt="4"/>
      <dgm:spPr/>
    </dgm:pt>
    <dgm:pt modelId="{B2953F7D-3744-4466-9064-D993DBCA1233}" type="pres">
      <dgm:prSet presAssocID="{7A1AAE1C-2610-444F-BDE9-D7ECAA3855CD}" presName="hierRoot2" presStyleCnt="0">
        <dgm:presLayoutVars>
          <dgm:hierBranch val="init"/>
        </dgm:presLayoutVars>
      </dgm:prSet>
      <dgm:spPr/>
    </dgm:pt>
    <dgm:pt modelId="{8F9F4BAA-2843-4C5E-B7EB-6B7F726EC5F1}" type="pres">
      <dgm:prSet presAssocID="{7A1AAE1C-2610-444F-BDE9-D7ECAA3855CD}" presName="rootComposite" presStyleCnt="0"/>
      <dgm:spPr/>
    </dgm:pt>
    <dgm:pt modelId="{BD5BBCED-F1B1-441B-A938-55B8F519AC3B}" type="pres">
      <dgm:prSet presAssocID="{7A1AAE1C-2610-444F-BDE9-D7ECAA3855CD}" presName="rootText" presStyleLbl="node2" presStyleIdx="0" presStyleCnt="4">
        <dgm:presLayoutVars>
          <dgm:chPref val="3"/>
        </dgm:presLayoutVars>
      </dgm:prSet>
      <dgm:spPr/>
    </dgm:pt>
    <dgm:pt modelId="{AF29257A-8BEB-477C-9FC7-5F7C618392A0}" type="pres">
      <dgm:prSet presAssocID="{7A1AAE1C-2610-444F-BDE9-D7ECAA3855CD}" presName="rootConnector" presStyleLbl="node2" presStyleIdx="0" presStyleCnt="4"/>
      <dgm:spPr/>
    </dgm:pt>
    <dgm:pt modelId="{03802BA0-4D05-405D-9B36-4B269FAC7E4F}" type="pres">
      <dgm:prSet presAssocID="{7A1AAE1C-2610-444F-BDE9-D7ECAA3855CD}" presName="hierChild4" presStyleCnt="0"/>
      <dgm:spPr/>
    </dgm:pt>
    <dgm:pt modelId="{23C6192C-C2CD-4F96-9204-638CF1D58E2C}" type="pres">
      <dgm:prSet presAssocID="{7A1AAE1C-2610-444F-BDE9-D7ECAA3855CD}" presName="hierChild5" presStyleCnt="0"/>
      <dgm:spPr/>
    </dgm:pt>
    <dgm:pt modelId="{C00E6631-6054-4D87-A2AA-AB1A89A7503D}" type="pres">
      <dgm:prSet presAssocID="{F7FC9B35-A15C-4E82-926F-A4CDD171698B}" presName="Name64" presStyleLbl="parChTrans1D2" presStyleIdx="1" presStyleCnt="4"/>
      <dgm:spPr/>
    </dgm:pt>
    <dgm:pt modelId="{F97B2A73-5F4F-4904-9A87-2DC37B53EB21}" type="pres">
      <dgm:prSet presAssocID="{C5EDDA8D-89E2-484E-97B1-5803FF653D5D}" presName="hierRoot2" presStyleCnt="0">
        <dgm:presLayoutVars>
          <dgm:hierBranch val="init"/>
        </dgm:presLayoutVars>
      </dgm:prSet>
      <dgm:spPr/>
    </dgm:pt>
    <dgm:pt modelId="{53750C09-F8E0-499A-AA38-CA014AE5C91A}" type="pres">
      <dgm:prSet presAssocID="{C5EDDA8D-89E2-484E-97B1-5803FF653D5D}" presName="rootComposite" presStyleCnt="0"/>
      <dgm:spPr/>
    </dgm:pt>
    <dgm:pt modelId="{54E971AF-0DA8-4644-9496-AD8510F5C877}" type="pres">
      <dgm:prSet presAssocID="{C5EDDA8D-89E2-484E-97B1-5803FF653D5D}" presName="rootText" presStyleLbl="node2" presStyleIdx="1" presStyleCnt="4" custLinFactNeighborX="-255" custLinFactNeighborY="3343">
        <dgm:presLayoutVars>
          <dgm:chPref val="3"/>
        </dgm:presLayoutVars>
      </dgm:prSet>
      <dgm:spPr/>
    </dgm:pt>
    <dgm:pt modelId="{9AA1ACCF-F0CC-4FDE-B0A8-EE8F164F60EB}" type="pres">
      <dgm:prSet presAssocID="{C5EDDA8D-89E2-484E-97B1-5803FF653D5D}" presName="rootConnector" presStyleLbl="node2" presStyleIdx="1" presStyleCnt="4"/>
      <dgm:spPr/>
    </dgm:pt>
    <dgm:pt modelId="{823A6ED0-EA4A-4200-9F96-F78483D46883}" type="pres">
      <dgm:prSet presAssocID="{C5EDDA8D-89E2-484E-97B1-5803FF653D5D}" presName="hierChild4" presStyleCnt="0"/>
      <dgm:spPr/>
    </dgm:pt>
    <dgm:pt modelId="{861DCEB4-0DD7-418C-A514-5D10E0D4D0F4}" type="pres">
      <dgm:prSet presAssocID="{C5EDDA8D-89E2-484E-97B1-5803FF653D5D}" presName="hierChild5" presStyleCnt="0"/>
      <dgm:spPr/>
    </dgm:pt>
    <dgm:pt modelId="{8A423E95-8F0C-479E-BAE9-FDE8EABE5456}" type="pres">
      <dgm:prSet presAssocID="{EC442335-4355-4AB8-A2F3-0E356491A28B}" presName="Name64" presStyleLbl="parChTrans1D2" presStyleIdx="2" presStyleCnt="4"/>
      <dgm:spPr/>
    </dgm:pt>
    <dgm:pt modelId="{7BB45338-6D04-4868-A437-B6FD46D4AD0F}" type="pres">
      <dgm:prSet presAssocID="{08E1C103-F1E1-49FF-994A-0238255359A6}" presName="hierRoot2" presStyleCnt="0">
        <dgm:presLayoutVars>
          <dgm:hierBranch val="init"/>
        </dgm:presLayoutVars>
      </dgm:prSet>
      <dgm:spPr/>
    </dgm:pt>
    <dgm:pt modelId="{9DA99421-484B-4C0A-886D-777CDCA25942}" type="pres">
      <dgm:prSet presAssocID="{08E1C103-F1E1-49FF-994A-0238255359A6}" presName="rootComposite" presStyleCnt="0"/>
      <dgm:spPr/>
    </dgm:pt>
    <dgm:pt modelId="{5DD4A8E8-A20D-4634-9FDD-55DF39665CCD}" type="pres">
      <dgm:prSet presAssocID="{08E1C103-F1E1-49FF-994A-0238255359A6}" presName="rootText" presStyleLbl="node2" presStyleIdx="2" presStyleCnt="4">
        <dgm:presLayoutVars>
          <dgm:chPref val="3"/>
        </dgm:presLayoutVars>
      </dgm:prSet>
      <dgm:spPr/>
    </dgm:pt>
    <dgm:pt modelId="{D3D0B1B0-E545-4187-AA40-85482DBFA7BE}" type="pres">
      <dgm:prSet presAssocID="{08E1C103-F1E1-49FF-994A-0238255359A6}" presName="rootConnector" presStyleLbl="node2" presStyleIdx="2" presStyleCnt="4"/>
      <dgm:spPr/>
    </dgm:pt>
    <dgm:pt modelId="{5389051E-BF42-4C03-9927-C8E6CAB65BF1}" type="pres">
      <dgm:prSet presAssocID="{08E1C103-F1E1-49FF-994A-0238255359A6}" presName="hierChild4" presStyleCnt="0"/>
      <dgm:spPr/>
    </dgm:pt>
    <dgm:pt modelId="{9060A56A-32CC-470D-9336-C1C83861E7DD}" type="pres">
      <dgm:prSet presAssocID="{08E1C103-F1E1-49FF-994A-0238255359A6}" presName="hierChild5" presStyleCnt="0"/>
      <dgm:spPr/>
    </dgm:pt>
    <dgm:pt modelId="{51950115-510D-479C-94D3-A97F64D17E75}" type="pres">
      <dgm:prSet presAssocID="{2CC58302-E3F7-4AB5-B8D5-552D3BE8B472}" presName="Name64" presStyleLbl="parChTrans1D2" presStyleIdx="3" presStyleCnt="4"/>
      <dgm:spPr/>
    </dgm:pt>
    <dgm:pt modelId="{B29F5676-A6F6-46D8-BCFC-504926C8FF7F}" type="pres">
      <dgm:prSet presAssocID="{D0E22033-9004-4BEF-BDB6-5CF50B359591}" presName="hierRoot2" presStyleCnt="0">
        <dgm:presLayoutVars>
          <dgm:hierBranch val="init"/>
        </dgm:presLayoutVars>
      </dgm:prSet>
      <dgm:spPr/>
    </dgm:pt>
    <dgm:pt modelId="{BEBF7C7A-B8EC-4F43-98FE-31F5A654E5C3}" type="pres">
      <dgm:prSet presAssocID="{D0E22033-9004-4BEF-BDB6-5CF50B359591}" presName="rootComposite" presStyleCnt="0"/>
      <dgm:spPr/>
    </dgm:pt>
    <dgm:pt modelId="{351BC9CD-5BE0-4965-A767-932740CDC1DB}" type="pres">
      <dgm:prSet presAssocID="{D0E22033-9004-4BEF-BDB6-5CF50B359591}" presName="rootText" presStyleLbl="node2" presStyleIdx="3" presStyleCnt="4">
        <dgm:presLayoutVars>
          <dgm:chPref val="3"/>
        </dgm:presLayoutVars>
      </dgm:prSet>
      <dgm:spPr/>
    </dgm:pt>
    <dgm:pt modelId="{B61E30DA-1B36-4589-B43D-5760BE59A952}" type="pres">
      <dgm:prSet presAssocID="{D0E22033-9004-4BEF-BDB6-5CF50B359591}" presName="rootConnector" presStyleLbl="node2" presStyleIdx="3" presStyleCnt="4"/>
      <dgm:spPr/>
    </dgm:pt>
    <dgm:pt modelId="{62ECDB40-35CE-407E-8A81-A362576D98B4}" type="pres">
      <dgm:prSet presAssocID="{D0E22033-9004-4BEF-BDB6-5CF50B359591}" presName="hierChild4" presStyleCnt="0"/>
      <dgm:spPr/>
    </dgm:pt>
    <dgm:pt modelId="{CFE5AD70-E363-4914-B863-03504E5A6B78}" type="pres">
      <dgm:prSet presAssocID="{D0E22033-9004-4BEF-BDB6-5CF50B359591}" presName="hierChild5" presStyleCnt="0"/>
      <dgm:spPr/>
    </dgm:pt>
    <dgm:pt modelId="{7A925370-A810-4DA4-BFE6-44ADF8287B17}" type="pres">
      <dgm:prSet presAssocID="{04F55B2E-A81D-4A81-A564-7FF03CEC6CD1}" presName="hierChild3" presStyleCnt="0"/>
      <dgm:spPr/>
    </dgm:pt>
  </dgm:ptLst>
  <dgm:cxnLst>
    <dgm:cxn modelId="{A85FA303-AAEB-4936-81B2-AF9B28E433D7}" type="presOf" srcId="{D332CF1F-6F3E-4D86-B0E8-11F509A36509}" destId="{12E2214E-BBD4-4C7D-B9F3-58593B4222B4}" srcOrd="0" destOrd="0" presId="urn:microsoft.com/office/officeart/2009/3/layout/HorizontalOrganizationChart"/>
    <dgm:cxn modelId="{33C96E1C-6183-449A-91A7-9041CCB0DF00}" srcId="{D332CF1F-6F3E-4D86-B0E8-11F509A36509}" destId="{04F55B2E-A81D-4A81-A564-7FF03CEC6CD1}" srcOrd="0" destOrd="0" parTransId="{6326FE2C-41C1-422F-85E3-7FC96B1DA30B}" sibTransId="{BAEE328B-CEFF-46CD-AEB5-ED3FD22ACFA2}"/>
    <dgm:cxn modelId="{31409B22-0B4D-4991-871B-9F58FA33CFB9}" srcId="{04F55B2E-A81D-4A81-A564-7FF03CEC6CD1}" destId="{7A1AAE1C-2610-444F-BDE9-D7ECAA3855CD}" srcOrd="0" destOrd="0" parTransId="{0131D3FD-0F76-473D-8841-C94DE76B052B}" sibTransId="{8FBEEE38-A72A-4E0A-9B71-85C5E7DB92A2}"/>
    <dgm:cxn modelId="{C2A5DF25-4B7D-449A-AAB8-DBAC3DE3DC25}" type="presOf" srcId="{C5EDDA8D-89E2-484E-97B1-5803FF653D5D}" destId="{9AA1ACCF-F0CC-4FDE-B0A8-EE8F164F60EB}" srcOrd="1" destOrd="0" presId="urn:microsoft.com/office/officeart/2009/3/layout/HorizontalOrganizationChart"/>
    <dgm:cxn modelId="{D64F2529-1A51-4737-8ADA-A048EBD6018F}" type="presOf" srcId="{C5EDDA8D-89E2-484E-97B1-5803FF653D5D}" destId="{54E971AF-0DA8-4644-9496-AD8510F5C877}" srcOrd="0" destOrd="0" presId="urn:microsoft.com/office/officeart/2009/3/layout/HorizontalOrganizationChart"/>
    <dgm:cxn modelId="{9C001A32-A54B-4221-A1B6-9F6D75775A5F}" type="presOf" srcId="{04F55B2E-A81D-4A81-A564-7FF03CEC6CD1}" destId="{41E584F7-5485-46D7-8C87-EB8E7536E05E}" srcOrd="1" destOrd="0" presId="urn:microsoft.com/office/officeart/2009/3/layout/HorizontalOrganizationChart"/>
    <dgm:cxn modelId="{282FBE39-66AE-4C83-A641-B07121D42B31}" type="presOf" srcId="{7A1AAE1C-2610-444F-BDE9-D7ECAA3855CD}" destId="{AF29257A-8BEB-477C-9FC7-5F7C618392A0}" srcOrd="1" destOrd="0" presId="urn:microsoft.com/office/officeart/2009/3/layout/HorizontalOrganizationChart"/>
    <dgm:cxn modelId="{E01AF53A-28E7-42AD-B180-3CF3DB7B72DC}" srcId="{04F55B2E-A81D-4A81-A564-7FF03CEC6CD1}" destId="{08E1C103-F1E1-49FF-994A-0238255359A6}" srcOrd="2" destOrd="0" parTransId="{EC442335-4355-4AB8-A2F3-0E356491A28B}" sibTransId="{85745844-C658-4CEC-B481-6DCB7EBB3CF6}"/>
    <dgm:cxn modelId="{C1578D59-63DF-43E0-8D63-91543346EBCF}" type="presOf" srcId="{7A1AAE1C-2610-444F-BDE9-D7ECAA3855CD}" destId="{BD5BBCED-F1B1-441B-A938-55B8F519AC3B}" srcOrd="0" destOrd="0" presId="urn:microsoft.com/office/officeart/2009/3/layout/HorizontalOrganizationChart"/>
    <dgm:cxn modelId="{E419855A-F8FC-4A9C-98BB-E49BAD211989}" type="presOf" srcId="{04F55B2E-A81D-4A81-A564-7FF03CEC6CD1}" destId="{A23FDEF6-8866-44BD-BC88-CEBEBF03CB26}" srcOrd="0" destOrd="0" presId="urn:microsoft.com/office/officeart/2009/3/layout/HorizontalOrganizationChart"/>
    <dgm:cxn modelId="{B873776C-D116-4A3F-989D-E19A287D4F6B}" type="presOf" srcId="{0131D3FD-0F76-473D-8841-C94DE76B052B}" destId="{EF1EB322-0E86-4F67-89E0-37BA6B23143A}" srcOrd="0" destOrd="0" presId="urn:microsoft.com/office/officeart/2009/3/layout/HorizontalOrganizationChart"/>
    <dgm:cxn modelId="{312E166E-BB12-4BCA-A130-0E2C62DAF9C5}" type="presOf" srcId="{2CC58302-E3F7-4AB5-B8D5-552D3BE8B472}" destId="{51950115-510D-479C-94D3-A97F64D17E75}" srcOrd="0" destOrd="0" presId="urn:microsoft.com/office/officeart/2009/3/layout/HorizontalOrganizationChart"/>
    <dgm:cxn modelId="{EF763D91-FAB8-4D1E-A4D3-348EEB61BF77}" type="presOf" srcId="{08E1C103-F1E1-49FF-994A-0238255359A6}" destId="{D3D0B1B0-E545-4187-AA40-85482DBFA7BE}" srcOrd="1" destOrd="0" presId="urn:microsoft.com/office/officeart/2009/3/layout/HorizontalOrganizationChart"/>
    <dgm:cxn modelId="{803E05AD-7CC4-478B-A5FF-35FFDEBE7693}" srcId="{04F55B2E-A81D-4A81-A564-7FF03CEC6CD1}" destId="{D0E22033-9004-4BEF-BDB6-5CF50B359591}" srcOrd="3" destOrd="0" parTransId="{2CC58302-E3F7-4AB5-B8D5-552D3BE8B472}" sibTransId="{C328DB12-D159-4249-8C54-FB0B0B42D5F8}"/>
    <dgm:cxn modelId="{871039BB-D523-45F4-B554-ED0515228C1E}" type="presOf" srcId="{D0E22033-9004-4BEF-BDB6-5CF50B359591}" destId="{B61E30DA-1B36-4589-B43D-5760BE59A952}" srcOrd="1" destOrd="0" presId="urn:microsoft.com/office/officeart/2009/3/layout/HorizontalOrganizationChart"/>
    <dgm:cxn modelId="{C0FCB4BE-2144-4BCC-9F14-C563BD1A09E9}" srcId="{04F55B2E-A81D-4A81-A564-7FF03CEC6CD1}" destId="{C5EDDA8D-89E2-484E-97B1-5803FF653D5D}" srcOrd="1" destOrd="0" parTransId="{F7FC9B35-A15C-4E82-926F-A4CDD171698B}" sibTransId="{60E13099-51FC-4F31-A2C6-48406C371AE5}"/>
    <dgm:cxn modelId="{C143FDEA-C98A-4FDF-A42C-D6A4DA609DC0}" type="presOf" srcId="{F7FC9B35-A15C-4E82-926F-A4CDD171698B}" destId="{C00E6631-6054-4D87-A2AA-AB1A89A7503D}" srcOrd="0" destOrd="0" presId="urn:microsoft.com/office/officeart/2009/3/layout/HorizontalOrganizationChart"/>
    <dgm:cxn modelId="{882E5EEC-A67C-45B5-B085-DCF37FE4BA3E}" type="presOf" srcId="{D0E22033-9004-4BEF-BDB6-5CF50B359591}" destId="{351BC9CD-5BE0-4965-A767-932740CDC1DB}" srcOrd="0" destOrd="0" presId="urn:microsoft.com/office/officeart/2009/3/layout/HorizontalOrganizationChart"/>
    <dgm:cxn modelId="{D88BA4EF-FC0D-4052-B449-D5D863D67A7C}" type="presOf" srcId="{08E1C103-F1E1-49FF-994A-0238255359A6}" destId="{5DD4A8E8-A20D-4634-9FDD-55DF39665CCD}" srcOrd="0" destOrd="0" presId="urn:microsoft.com/office/officeart/2009/3/layout/HorizontalOrganizationChart"/>
    <dgm:cxn modelId="{CFEE31FF-F57A-4700-98C7-4C0E322ECA1C}" type="presOf" srcId="{EC442335-4355-4AB8-A2F3-0E356491A28B}" destId="{8A423E95-8F0C-479E-BAE9-FDE8EABE5456}" srcOrd="0" destOrd="0" presId="urn:microsoft.com/office/officeart/2009/3/layout/HorizontalOrganizationChart"/>
    <dgm:cxn modelId="{F665FD3E-2717-422F-8858-1706700285D8}" type="presParOf" srcId="{12E2214E-BBD4-4C7D-B9F3-58593B4222B4}" destId="{415B66CA-8E0F-4C77-8AAD-6559F4E350AB}" srcOrd="0" destOrd="0" presId="urn:microsoft.com/office/officeart/2009/3/layout/HorizontalOrganizationChart"/>
    <dgm:cxn modelId="{6B7E82BE-0383-4ECB-9FF0-EF7358851520}" type="presParOf" srcId="{415B66CA-8E0F-4C77-8AAD-6559F4E350AB}" destId="{6030EC5C-9014-46B7-A60A-408E358FBE12}" srcOrd="0" destOrd="0" presId="urn:microsoft.com/office/officeart/2009/3/layout/HorizontalOrganizationChart"/>
    <dgm:cxn modelId="{09E82AB2-7EA7-4842-8F31-4D322E865CEF}" type="presParOf" srcId="{6030EC5C-9014-46B7-A60A-408E358FBE12}" destId="{A23FDEF6-8866-44BD-BC88-CEBEBF03CB26}" srcOrd="0" destOrd="0" presId="urn:microsoft.com/office/officeart/2009/3/layout/HorizontalOrganizationChart"/>
    <dgm:cxn modelId="{5F9C35C9-A76E-475B-BFBB-5A581FC121BD}" type="presParOf" srcId="{6030EC5C-9014-46B7-A60A-408E358FBE12}" destId="{41E584F7-5485-46D7-8C87-EB8E7536E05E}" srcOrd="1" destOrd="0" presId="urn:microsoft.com/office/officeart/2009/3/layout/HorizontalOrganizationChart"/>
    <dgm:cxn modelId="{16A0F2D0-F2FA-4E99-A584-179DAE5A8AE9}" type="presParOf" srcId="{415B66CA-8E0F-4C77-8AAD-6559F4E350AB}" destId="{5DAE1582-9CAF-4DBD-8AE4-163C81AF110F}" srcOrd="1" destOrd="0" presId="urn:microsoft.com/office/officeart/2009/3/layout/HorizontalOrganizationChart"/>
    <dgm:cxn modelId="{42703A2E-D8E3-4BB7-9089-CD59DFF0517F}" type="presParOf" srcId="{5DAE1582-9CAF-4DBD-8AE4-163C81AF110F}" destId="{EF1EB322-0E86-4F67-89E0-37BA6B23143A}" srcOrd="0" destOrd="0" presId="urn:microsoft.com/office/officeart/2009/3/layout/HorizontalOrganizationChart"/>
    <dgm:cxn modelId="{BB79528C-1D8B-4FE6-BB20-48A054FB94CC}" type="presParOf" srcId="{5DAE1582-9CAF-4DBD-8AE4-163C81AF110F}" destId="{B2953F7D-3744-4466-9064-D993DBCA1233}" srcOrd="1" destOrd="0" presId="urn:microsoft.com/office/officeart/2009/3/layout/HorizontalOrganizationChart"/>
    <dgm:cxn modelId="{DC4C2437-3D25-4501-AFB0-4BEDEE71402F}" type="presParOf" srcId="{B2953F7D-3744-4466-9064-D993DBCA1233}" destId="{8F9F4BAA-2843-4C5E-B7EB-6B7F726EC5F1}" srcOrd="0" destOrd="0" presId="urn:microsoft.com/office/officeart/2009/3/layout/HorizontalOrganizationChart"/>
    <dgm:cxn modelId="{0B18841D-26A2-4263-B57A-202975920A94}" type="presParOf" srcId="{8F9F4BAA-2843-4C5E-B7EB-6B7F726EC5F1}" destId="{BD5BBCED-F1B1-441B-A938-55B8F519AC3B}" srcOrd="0" destOrd="0" presId="urn:microsoft.com/office/officeart/2009/3/layout/HorizontalOrganizationChart"/>
    <dgm:cxn modelId="{4389E627-CD9E-4783-95EC-188A60DFCD49}" type="presParOf" srcId="{8F9F4BAA-2843-4C5E-B7EB-6B7F726EC5F1}" destId="{AF29257A-8BEB-477C-9FC7-5F7C618392A0}" srcOrd="1" destOrd="0" presId="urn:microsoft.com/office/officeart/2009/3/layout/HorizontalOrganizationChart"/>
    <dgm:cxn modelId="{D1FCD388-95D8-405C-9721-525B478EEA84}" type="presParOf" srcId="{B2953F7D-3744-4466-9064-D993DBCA1233}" destId="{03802BA0-4D05-405D-9B36-4B269FAC7E4F}" srcOrd="1" destOrd="0" presId="urn:microsoft.com/office/officeart/2009/3/layout/HorizontalOrganizationChart"/>
    <dgm:cxn modelId="{10F57F60-4A8E-472F-A2A1-E0B0D81393A8}" type="presParOf" srcId="{B2953F7D-3744-4466-9064-D993DBCA1233}" destId="{23C6192C-C2CD-4F96-9204-638CF1D58E2C}" srcOrd="2" destOrd="0" presId="urn:microsoft.com/office/officeart/2009/3/layout/HorizontalOrganizationChart"/>
    <dgm:cxn modelId="{2A455C10-1B4B-4716-831B-2BB25B071B20}" type="presParOf" srcId="{5DAE1582-9CAF-4DBD-8AE4-163C81AF110F}" destId="{C00E6631-6054-4D87-A2AA-AB1A89A7503D}" srcOrd="2" destOrd="0" presId="urn:microsoft.com/office/officeart/2009/3/layout/HorizontalOrganizationChart"/>
    <dgm:cxn modelId="{9762E970-E211-4A16-B691-4BD94B456CDA}" type="presParOf" srcId="{5DAE1582-9CAF-4DBD-8AE4-163C81AF110F}" destId="{F97B2A73-5F4F-4904-9A87-2DC37B53EB21}" srcOrd="3" destOrd="0" presId="urn:microsoft.com/office/officeart/2009/3/layout/HorizontalOrganizationChart"/>
    <dgm:cxn modelId="{CCEFB56B-E2EE-4A87-AC2C-8E050FB86C3E}" type="presParOf" srcId="{F97B2A73-5F4F-4904-9A87-2DC37B53EB21}" destId="{53750C09-F8E0-499A-AA38-CA014AE5C91A}" srcOrd="0" destOrd="0" presId="urn:microsoft.com/office/officeart/2009/3/layout/HorizontalOrganizationChart"/>
    <dgm:cxn modelId="{CF9CD86C-35CB-4752-85FC-0C2C22049F40}" type="presParOf" srcId="{53750C09-F8E0-499A-AA38-CA014AE5C91A}" destId="{54E971AF-0DA8-4644-9496-AD8510F5C877}" srcOrd="0" destOrd="0" presId="urn:microsoft.com/office/officeart/2009/3/layout/HorizontalOrganizationChart"/>
    <dgm:cxn modelId="{1C651D8D-B877-4F31-8B06-18E8E7B4F505}" type="presParOf" srcId="{53750C09-F8E0-499A-AA38-CA014AE5C91A}" destId="{9AA1ACCF-F0CC-4FDE-B0A8-EE8F164F60EB}" srcOrd="1" destOrd="0" presId="urn:microsoft.com/office/officeart/2009/3/layout/HorizontalOrganizationChart"/>
    <dgm:cxn modelId="{79272CAC-AB95-46A5-9529-89C88129E502}" type="presParOf" srcId="{F97B2A73-5F4F-4904-9A87-2DC37B53EB21}" destId="{823A6ED0-EA4A-4200-9F96-F78483D46883}" srcOrd="1" destOrd="0" presId="urn:microsoft.com/office/officeart/2009/3/layout/HorizontalOrganizationChart"/>
    <dgm:cxn modelId="{5B29F1E4-C32C-47D7-8C23-66DA00FF8A29}" type="presParOf" srcId="{F97B2A73-5F4F-4904-9A87-2DC37B53EB21}" destId="{861DCEB4-0DD7-418C-A514-5D10E0D4D0F4}" srcOrd="2" destOrd="0" presId="urn:microsoft.com/office/officeart/2009/3/layout/HorizontalOrganizationChart"/>
    <dgm:cxn modelId="{32028423-A6D0-4C7C-B6A8-E6741A42A93D}" type="presParOf" srcId="{5DAE1582-9CAF-4DBD-8AE4-163C81AF110F}" destId="{8A423E95-8F0C-479E-BAE9-FDE8EABE5456}" srcOrd="4" destOrd="0" presId="urn:microsoft.com/office/officeart/2009/3/layout/HorizontalOrganizationChart"/>
    <dgm:cxn modelId="{DECBEE29-88AE-49A3-B8FD-429B1739FBFE}" type="presParOf" srcId="{5DAE1582-9CAF-4DBD-8AE4-163C81AF110F}" destId="{7BB45338-6D04-4868-A437-B6FD46D4AD0F}" srcOrd="5" destOrd="0" presId="urn:microsoft.com/office/officeart/2009/3/layout/HorizontalOrganizationChart"/>
    <dgm:cxn modelId="{C5EEAF17-79B6-43D3-95C6-7A75E718B597}" type="presParOf" srcId="{7BB45338-6D04-4868-A437-B6FD46D4AD0F}" destId="{9DA99421-484B-4C0A-886D-777CDCA25942}" srcOrd="0" destOrd="0" presId="urn:microsoft.com/office/officeart/2009/3/layout/HorizontalOrganizationChart"/>
    <dgm:cxn modelId="{2D7A6E44-F839-47A2-813E-C62DC4316432}" type="presParOf" srcId="{9DA99421-484B-4C0A-886D-777CDCA25942}" destId="{5DD4A8E8-A20D-4634-9FDD-55DF39665CCD}" srcOrd="0" destOrd="0" presId="urn:microsoft.com/office/officeart/2009/3/layout/HorizontalOrganizationChart"/>
    <dgm:cxn modelId="{DB647DA0-1778-47E9-913A-D96D40D56296}" type="presParOf" srcId="{9DA99421-484B-4C0A-886D-777CDCA25942}" destId="{D3D0B1B0-E545-4187-AA40-85482DBFA7BE}" srcOrd="1" destOrd="0" presId="urn:microsoft.com/office/officeart/2009/3/layout/HorizontalOrganizationChart"/>
    <dgm:cxn modelId="{3971ABBA-C009-47A5-9459-805C6F5F1C06}" type="presParOf" srcId="{7BB45338-6D04-4868-A437-B6FD46D4AD0F}" destId="{5389051E-BF42-4C03-9927-C8E6CAB65BF1}" srcOrd="1" destOrd="0" presId="urn:microsoft.com/office/officeart/2009/3/layout/HorizontalOrganizationChart"/>
    <dgm:cxn modelId="{A156BA56-7748-459F-BD23-993567BA4535}" type="presParOf" srcId="{7BB45338-6D04-4868-A437-B6FD46D4AD0F}" destId="{9060A56A-32CC-470D-9336-C1C83861E7DD}" srcOrd="2" destOrd="0" presId="urn:microsoft.com/office/officeart/2009/3/layout/HorizontalOrganizationChart"/>
    <dgm:cxn modelId="{54BB2E6F-6CAF-4269-94BB-D421059DB98B}" type="presParOf" srcId="{5DAE1582-9CAF-4DBD-8AE4-163C81AF110F}" destId="{51950115-510D-479C-94D3-A97F64D17E75}" srcOrd="6" destOrd="0" presId="urn:microsoft.com/office/officeart/2009/3/layout/HorizontalOrganizationChart"/>
    <dgm:cxn modelId="{FA0C0C20-8BD6-48B5-B8B1-D326908C23D0}" type="presParOf" srcId="{5DAE1582-9CAF-4DBD-8AE4-163C81AF110F}" destId="{B29F5676-A6F6-46D8-BCFC-504926C8FF7F}" srcOrd="7" destOrd="0" presId="urn:microsoft.com/office/officeart/2009/3/layout/HorizontalOrganizationChart"/>
    <dgm:cxn modelId="{E9A2AAE6-2378-4973-961D-4B05341BCED5}" type="presParOf" srcId="{B29F5676-A6F6-46D8-BCFC-504926C8FF7F}" destId="{BEBF7C7A-B8EC-4F43-98FE-31F5A654E5C3}" srcOrd="0" destOrd="0" presId="urn:microsoft.com/office/officeart/2009/3/layout/HorizontalOrganizationChart"/>
    <dgm:cxn modelId="{DD178C4B-D86A-45B3-9982-9031BA0272DA}" type="presParOf" srcId="{BEBF7C7A-B8EC-4F43-98FE-31F5A654E5C3}" destId="{351BC9CD-5BE0-4965-A767-932740CDC1DB}" srcOrd="0" destOrd="0" presId="urn:microsoft.com/office/officeart/2009/3/layout/HorizontalOrganizationChart"/>
    <dgm:cxn modelId="{28FF269E-95B5-4054-9E34-336ABF88FBD4}" type="presParOf" srcId="{BEBF7C7A-B8EC-4F43-98FE-31F5A654E5C3}" destId="{B61E30DA-1B36-4589-B43D-5760BE59A952}" srcOrd="1" destOrd="0" presId="urn:microsoft.com/office/officeart/2009/3/layout/HorizontalOrganizationChart"/>
    <dgm:cxn modelId="{789D1B07-DE01-4FE6-AE7B-7F9192D9CD0A}" type="presParOf" srcId="{B29F5676-A6F6-46D8-BCFC-504926C8FF7F}" destId="{62ECDB40-35CE-407E-8A81-A362576D98B4}" srcOrd="1" destOrd="0" presId="urn:microsoft.com/office/officeart/2009/3/layout/HorizontalOrganizationChart"/>
    <dgm:cxn modelId="{BE049CC2-EAB2-45CA-B93B-3BEE861F167F}" type="presParOf" srcId="{B29F5676-A6F6-46D8-BCFC-504926C8FF7F}" destId="{CFE5AD70-E363-4914-B863-03504E5A6B78}" srcOrd="2" destOrd="0" presId="urn:microsoft.com/office/officeart/2009/3/layout/HorizontalOrganizationChart"/>
    <dgm:cxn modelId="{67BE97FB-B441-4ADD-8C50-FC39EC3991AA}" type="presParOf" srcId="{415B66CA-8E0F-4C77-8AAD-6559F4E350AB}" destId="{7A925370-A810-4DA4-BFE6-44ADF8287B1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50115-510D-479C-94D3-A97F64D17E75}">
      <dsp:nvSpPr>
        <dsp:cNvPr id="0" name=""/>
        <dsp:cNvSpPr/>
      </dsp:nvSpPr>
      <dsp:spPr>
        <a:xfrm>
          <a:off x="2256840" y="1281896"/>
          <a:ext cx="320948" cy="1035058"/>
        </a:xfrm>
        <a:custGeom>
          <a:avLst/>
          <a:gdLst/>
          <a:ahLst/>
          <a:cxnLst/>
          <a:rect l="0" t="0" r="0" b="0"/>
          <a:pathLst>
            <a:path>
              <a:moveTo>
                <a:pt x="0" y="0"/>
              </a:moveTo>
              <a:lnTo>
                <a:pt x="160474" y="0"/>
              </a:lnTo>
              <a:lnTo>
                <a:pt x="160474" y="1035058"/>
              </a:lnTo>
              <a:lnTo>
                <a:pt x="320948" y="1035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423E95-8F0C-479E-BAE9-FDE8EABE5456}">
      <dsp:nvSpPr>
        <dsp:cNvPr id="0" name=""/>
        <dsp:cNvSpPr/>
      </dsp:nvSpPr>
      <dsp:spPr>
        <a:xfrm>
          <a:off x="2256840" y="1281896"/>
          <a:ext cx="320948" cy="345019"/>
        </a:xfrm>
        <a:custGeom>
          <a:avLst/>
          <a:gdLst/>
          <a:ahLst/>
          <a:cxnLst/>
          <a:rect l="0" t="0" r="0" b="0"/>
          <a:pathLst>
            <a:path>
              <a:moveTo>
                <a:pt x="0" y="0"/>
              </a:moveTo>
              <a:lnTo>
                <a:pt x="160474" y="0"/>
              </a:lnTo>
              <a:lnTo>
                <a:pt x="160474" y="345019"/>
              </a:lnTo>
              <a:lnTo>
                <a:pt x="320948" y="345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E6631-6054-4D87-A2AA-AB1A89A7503D}">
      <dsp:nvSpPr>
        <dsp:cNvPr id="0" name=""/>
        <dsp:cNvSpPr/>
      </dsp:nvSpPr>
      <dsp:spPr>
        <a:xfrm>
          <a:off x="2256840" y="953239"/>
          <a:ext cx="316856" cy="328657"/>
        </a:xfrm>
        <a:custGeom>
          <a:avLst/>
          <a:gdLst/>
          <a:ahLst/>
          <a:cxnLst/>
          <a:rect l="0" t="0" r="0" b="0"/>
          <a:pathLst>
            <a:path>
              <a:moveTo>
                <a:pt x="0" y="328657"/>
              </a:moveTo>
              <a:lnTo>
                <a:pt x="156382" y="328657"/>
              </a:lnTo>
              <a:lnTo>
                <a:pt x="156382" y="0"/>
              </a:lnTo>
              <a:lnTo>
                <a:pt x="3168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EB322-0E86-4F67-89E0-37BA6B23143A}">
      <dsp:nvSpPr>
        <dsp:cNvPr id="0" name=""/>
        <dsp:cNvSpPr/>
      </dsp:nvSpPr>
      <dsp:spPr>
        <a:xfrm>
          <a:off x="2256840" y="246838"/>
          <a:ext cx="320948" cy="1035058"/>
        </a:xfrm>
        <a:custGeom>
          <a:avLst/>
          <a:gdLst/>
          <a:ahLst/>
          <a:cxnLst/>
          <a:rect l="0" t="0" r="0" b="0"/>
          <a:pathLst>
            <a:path>
              <a:moveTo>
                <a:pt x="0" y="1035058"/>
              </a:moveTo>
              <a:lnTo>
                <a:pt x="160474" y="1035058"/>
              </a:lnTo>
              <a:lnTo>
                <a:pt x="160474" y="0"/>
              </a:lnTo>
              <a:lnTo>
                <a:pt x="3209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FDEF6-8866-44BD-BC88-CEBEBF03CB26}">
      <dsp:nvSpPr>
        <dsp:cNvPr id="0" name=""/>
        <dsp:cNvSpPr/>
      </dsp:nvSpPr>
      <dsp:spPr>
        <a:xfrm>
          <a:off x="382068" y="998441"/>
          <a:ext cx="1874771" cy="5669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Mainstream climate change into National Spatial Development Framework</a:t>
          </a:r>
        </a:p>
      </dsp:txBody>
      <dsp:txXfrm>
        <a:off x="382068" y="998441"/>
        <a:ext cx="1874771" cy="566910"/>
      </dsp:txXfrm>
    </dsp:sp>
    <dsp:sp modelId="{BD5BBCED-F1B1-441B-A938-55B8F519AC3B}">
      <dsp:nvSpPr>
        <dsp:cNvPr id="0" name=""/>
        <dsp:cNvSpPr/>
      </dsp:nvSpPr>
      <dsp:spPr>
        <a:xfrm>
          <a:off x="2577788" y="2114"/>
          <a:ext cx="1604741" cy="489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National Transportation Policy </a:t>
          </a:r>
        </a:p>
      </dsp:txBody>
      <dsp:txXfrm>
        <a:off x="2577788" y="2114"/>
        <a:ext cx="1604741" cy="489446"/>
      </dsp:txXfrm>
    </dsp:sp>
    <dsp:sp modelId="{54E971AF-0DA8-4644-9496-AD8510F5C877}">
      <dsp:nvSpPr>
        <dsp:cNvPr id="0" name=""/>
        <dsp:cNvSpPr/>
      </dsp:nvSpPr>
      <dsp:spPr>
        <a:xfrm>
          <a:off x="2573696" y="708516"/>
          <a:ext cx="1604741" cy="489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National Infrastructure Policy</a:t>
          </a:r>
        </a:p>
      </dsp:txBody>
      <dsp:txXfrm>
        <a:off x="2573696" y="708516"/>
        <a:ext cx="1604741" cy="489446"/>
      </dsp:txXfrm>
    </dsp:sp>
    <dsp:sp modelId="{5DD4A8E8-A20D-4634-9FDD-55DF39665CCD}">
      <dsp:nvSpPr>
        <dsp:cNvPr id="0" name=""/>
        <dsp:cNvSpPr/>
      </dsp:nvSpPr>
      <dsp:spPr>
        <a:xfrm>
          <a:off x="2577788" y="1382192"/>
          <a:ext cx="1604741" cy="489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Coastal Zone Policy</a:t>
          </a:r>
        </a:p>
      </dsp:txBody>
      <dsp:txXfrm>
        <a:off x="2577788" y="1382192"/>
        <a:ext cx="1604741" cy="489446"/>
      </dsp:txXfrm>
    </dsp:sp>
    <dsp:sp modelId="{351BC9CD-5BE0-4965-A767-932740CDC1DB}">
      <dsp:nvSpPr>
        <dsp:cNvPr id="0" name=""/>
        <dsp:cNvSpPr/>
      </dsp:nvSpPr>
      <dsp:spPr>
        <a:xfrm>
          <a:off x="2577788" y="2072231"/>
          <a:ext cx="1604741" cy="489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National Housing Policy</a:t>
          </a:r>
        </a:p>
      </dsp:txBody>
      <dsp:txXfrm>
        <a:off x="2577788" y="2072231"/>
        <a:ext cx="1604741" cy="48944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3A739-7A59-2D4C-81E4-AF8520611340}" type="datetimeFigureOut">
              <a:rPr lang="de-DE" smtClean="0"/>
              <a:t>07.09.20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57390-99AE-BB49-AF78-38E0DA32A8E8}" type="slidenum">
              <a:rPr lang="de-DE" smtClean="0"/>
              <a:t>‹#›</a:t>
            </a:fld>
            <a:endParaRPr lang="de-DE"/>
          </a:p>
        </p:txBody>
      </p:sp>
    </p:spTree>
    <p:extLst>
      <p:ext uri="{BB962C8B-B14F-4D97-AF65-F5344CB8AC3E}">
        <p14:creationId xmlns:p14="http://schemas.microsoft.com/office/powerpoint/2010/main" val="188342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facilitates the practical application of the regional guide: “Climate Change and National Urban Policies in Asia and the Pacific”, which provides a framework for mainstreaming climate change into national-level urban-related policies in the Asia-Pacific region, as well as its accompanying online tools and references.  All the material referenced in this training can be accessed at http://</a:t>
            </a:r>
            <a:r>
              <a:rPr lang="de-DE" sz="1200" kern="1200" dirty="0" err="1">
                <a:solidFill>
                  <a:schemeClr val="tx1"/>
                </a:solidFill>
                <a:effectLst/>
                <a:latin typeface="+mn-lt"/>
                <a:ea typeface="+mn-ea"/>
                <a:cs typeface="+mn-cs"/>
              </a:rPr>
              <a:t>www.fukuoka.unhabitat.org</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cc_nup</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1</a:t>
            </a:fld>
            <a:endParaRPr lang="de-DE"/>
          </a:p>
        </p:txBody>
      </p:sp>
    </p:spTree>
    <p:extLst>
      <p:ext uri="{BB962C8B-B14F-4D97-AF65-F5344CB8AC3E}">
        <p14:creationId xmlns:p14="http://schemas.microsoft.com/office/powerpoint/2010/main" val="302989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charset="0"/>
                <a:ea typeface="Arial" charset="0"/>
                <a:cs typeface="Arial" charset="0"/>
              </a:rPr>
              <a:t>National Urban Policies are a key entry point for this integrated approach.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National Urban Policy is a framework policy document to guide several decades of urban development.  It can contribute to planning and managing urban issues across various urban sectors, such as economic development and job-creation opportunities, spatial structure and territorial distribution of the population, infrastructure supply, human development, environmental sustainability and climate resilience. The NUP should function as an “umbrella policy” that coordinates other developmental and public policies, strategies, frameworks and legislation on integrated urban-related matters – such as a national climate change policy, national housing policy, water resource policy, infrastructure policy, land management act, building code, 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UN-Habitat, the definition of a National Urban Policy is: </a:t>
            </a:r>
            <a:r>
              <a:rPr lang="en-GB" sz="1200" i="1" dirty="0">
                <a:solidFill>
                  <a:schemeClr val="accent2">
                    <a:lumMod val="75000"/>
                  </a:schemeClr>
                </a:solidFill>
              </a:rPr>
              <a:t>“a coherent set of decisions derived through a deliberate government-led process of coordinating and rallying various actors for a common vision and goal that will promote more transformative, productive, inclusive and resilient urban development for the long term.” </a:t>
            </a:r>
            <a:endParaRPr lang="en-US" dirty="0"/>
          </a:p>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10</a:t>
            </a:fld>
            <a:endParaRPr lang="de-DE"/>
          </a:p>
        </p:txBody>
      </p:sp>
    </p:spTree>
    <p:extLst>
      <p:ext uri="{BB962C8B-B14F-4D97-AF65-F5344CB8AC3E}">
        <p14:creationId xmlns:p14="http://schemas.microsoft.com/office/powerpoint/2010/main" val="266200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development and implementation of a National Urban Policy provides the opportunity to strengthen multi-level governance, by presenting a framework for collaborative and coordinated institutional arrangements between all levels of government - promoting linkages between sectoral policies, as well as between national, regional and local governments and policies, therefore enhancing both vertical and horizontal coordination.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same time, National Urban Policies can be an important tool to promote strengthened urban, peri-urban, and rural links through integrated territorial development and a longer-term, national-level vision of urban development priorities and a “system of cities”.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integrative potential of National Urban Policies can be structured along five dimensions: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1" dirty="0"/>
              <a:t>Vertical integration: </a:t>
            </a:r>
            <a:r>
              <a:rPr lang="en-GB" sz="1200" dirty="0"/>
              <a:t>National Urban Policies can increase coherence between national and sub-national levels, as well as regional and global development agendas and related opportunities for addressing urban climate change issues.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p>
          <a:p>
            <a:pPr marL="228600" indent="-228600">
              <a:spcAft>
                <a:spcPts val="0"/>
              </a:spcAft>
              <a:buFont typeface="+mj-lt"/>
              <a:buAutoNum type="arabicPeriod"/>
            </a:pPr>
            <a:r>
              <a:rPr lang="en-GB" sz="1200" b="1" dirty="0"/>
              <a:t>Horizontal (sectoral) integration: </a:t>
            </a:r>
            <a:r>
              <a:rPr lang="en-GB" sz="1200" dirty="0"/>
              <a:t>Urban development comprises many interrelated sectors and issues that are often dealt with by different ministries and departments. National Urban Policies can support an integrated-systems approach that coordinates sectoral actions, mainstreaming climate change and disaster risk reduction into key urban policy areas. </a:t>
            </a:r>
          </a:p>
          <a:p>
            <a:pPr marL="228600" indent="-228600">
              <a:spcAft>
                <a:spcPts val="0"/>
              </a:spcAft>
              <a:buFont typeface="+mj-lt"/>
              <a:buAutoNum type="arabicPeriod"/>
            </a:pPr>
            <a:endParaRPr lang="en-GB" sz="1200" dirty="0"/>
          </a:p>
          <a:p>
            <a:pPr marL="228600" indent="-228600">
              <a:spcAft>
                <a:spcPts val="0"/>
              </a:spcAft>
              <a:buFont typeface="+mj-lt"/>
              <a:buAutoNum type="arabicPeriod"/>
            </a:pPr>
            <a:r>
              <a:rPr lang="en-GB" sz="1200" b="1" dirty="0"/>
              <a:t>Territorial integration: </a:t>
            </a:r>
            <a:r>
              <a:rPr lang="en-GB" sz="1200" dirty="0"/>
              <a:t>National Urban Policies can improve coordination across municipalities, especially within megacities or continuous urban conglomerations, or between neighbouring municipalities faced with climate risks that require actions beyond their municipal limits like for example across a common watershed. </a:t>
            </a:r>
          </a:p>
          <a:p>
            <a:pPr marL="228600" indent="-228600">
              <a:spcAft>
                <a:spcPts val="0"/>
              </a:spcAft>
              <a:buFont typeface="+mj-lt"/>
              <a:buAutoNum type="arabicPeriod"/>
            </a:pPr>
            <a:endParaRPr lang="en-GB" sz="1200" dirty="0"/>
          </a:p>
          <a:p>
            <a:pPr marL="228600" indent="-228600">
              <a:spcAft>
                <a:spcPts val="0"/>
              </a:spcAft>
              <a:buFont typeface="+mj-lt"/>
              <a:buAutoNum type="arabicPeriod"/>
            </a:pPr>
            <a:r>
              <a:rPr lang="en-GB" sz="1200" b="1" dirty="0"/>
              <a:t>Stakeholder integration:</a:t>
            </a:r>
            <a:r>
              <a:rPr lang="en-GB" sz="1200" dirty="0"/>
              <a:t> The rights of various stakeholder groups must be considered to ensure inclusiveness in addressing climate change issues and their resources (knowledge, finance, networks) can go a long way in making climate actions more effective. National Urban Policies provide a framework to consult various urban actors, based on principles of transparency and participation. </a:t>
            </a:r>
          </a:p>
          <a:p>
            <a:pPr marL="228600" indent="-228600">
              <a:spcAft>
                <a:spcPts val="0"/>
              </a:spcAft>
              <a:buFont typeface="+mj-lt"/>
              <a:buAutoNum type="arabicPeriod"/>
            </a:pPr>
            <a:endParaRPr lang="en-GB" sz="1200" dirty="0"/>
          </a:p>
          <a:p>
            <a:pPr marL="228600" indent="-228600">
              <a:spcAft>
                <a:spcPts val="0"/>
              </a:spcAft>
              <a:buFont typeface="+mj-lt"/>
              <a:buAutoNum type="arabicPeriod"/>
            </a:pPr>
            <a:r>
              <a:rPr lang="en-GB" sz="1200" b="1" dirty="0"/>
              <a:t>Temporal integration: </a:t>
            </a:r>
            <a:r>
              <a:rPr lang="en-GB" sz="1200" dirty="0"/>
              <a:t>In order to move away from short term political cycles and strengthen long-term coherence and predictability, National Urban Policies can provide a mid- to long-term overarching framework beyond local and national election and funding cycles.</a:t>
            </a:r>
            <a:endParaRPr lang="en-GB" sz="1200" b="1" dirty="0">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fld id="{44257390-99AE-BB49-AF78-38E0DA32A8E8}" type="slidenum">
              <a:rPr lang="de-DE" smtClean="0"/>
              <a:t>11</a:t>
            </a:fld>
            <a:endParaRPr lang="de-DE"/>
          </a:p>
        </p:txBody>
      </p:sp>
    </p:spTree>
    <p:extLst>
      <p:ext uri="{BB962C8B-B14F-4D97-AF65-F5344CB8AC3E}">
        <p14:creationId xmlns:p14="http://schemas.microsoft.com/office/powerpoint/2010/main" val="383133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meant by “mainstreaming”? </a:t>
            </a:r>
          </a:p>
          <a:p>
            <a:endParaRPr lang="en-US" dirty="0"/>
          </a:p>
          <a:p>
            <a:r>
              <a:rPr lang="en-GB" sz="1200" kern="1200" dirty="0">
                <a:solidFill>
                  <a:schemeClr val="tx1"/>
                </a:solidFill>
                <a:effectLst/>
                <a:latin typeface="+mn-lt"/>
                <a:ea typeface="+mn-ea"/>
                <a:cs typeface="+mn-cs"/>
              </a:rPr>
              <a:t>In the </a:t>
            </a:r>
            <a:r>
              <a:rPr lang="en-GB" sz="1200" b="0" kern="1200" dirty="0">
                <a:solidFill>
                  <a:schemeClr val="tx1"/>
                </a:solidFill>
                <a:effectLst/>
                <a:latin typeface="+mn-lt"/>
                <a:ea typeface="+mn-ea"/>
                <a:cs typeface="+mn-cs"/>
              </a:rPr>
              <a:t>context of climate change, mainstreaming can be defined as </a:t>
            </a:r>
            <a:r>
              <a:rPr lang="en-GB" sz="1200" kern="1200" dirty="0">
                <a:solidFill>
                  <a:schemeClr val="tx1"/>
                </a:solidFill>
                <a:effectLst/>
                <a:latin typeface="+mn-lt"/>
                <a:ea typeface="+mn-ea"/>
                <a:cs typeface="+mn-cs"/>
              </a:rPr>
              <a:t>a process where current policies, strategies and plans, as well as the legal, financial and institutional frameworks that support these are reviewed and expanded to integrate climate change mitigation and adaptation considerations.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the Philippines Climate Change Act of 2009 has defined mainstreaming as “the integration of policies and measures that address climate change into development planning and sectoral decision-making”.  In particular, this includes introducing climate change responsive language in planning, determining and measuring climate change related indicators, and introducing climate change responsive actions.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discussed earlier, national-level urban-related policies take various different forms, and are at different levels of development across countries in the Asia Pacific region. Different entry points to mainstreaming can be considered depending on the country’s current situation with regards to urban policy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Systemic Mainstreaming, </a:t>
            </a:r>
            <a:r>
              <a:rPr lang="en-GB" sz="1200" b="0" kern="1200" dirty="0">
                <a:solidFill>
                  <a:schemeClr val="tx1"/>
                </a:solidFill>
                <a:effectLst/>
                <a:latin typeface="+mn-lt"/>
                <a:ea typeface="+mn-ea"/>
                <a:cs typeface="+mn-cs"/>
              </a:rPr>
              <a:t>as shown in the diagram on the left </a:t>
            </a:r>
            <a:r>
              <a:rPr lang="en-GB" sz="1200" kern="1200" dirty="0">
                <a:solidFill>
                  <a:schemeClr val="tx1"/>
                </a:solidFill>
                <a:effectLst/>
                <a:latin typeface="+mn-lt"/>
                <a:ea typeface="+mn-ea"/>
                <a:cs typeface="+mn-cs"/>
              </a:rPr>
              <a:t>may be suitable for countries that already have an integrated national-level policy framework, such as a National Urban Policy (NUP) in place to orient urban development – or for countries that wish to newly develop a NUP. By mainstreaming climate change into this overarching policy, it can facilitate the process of subsequent systematic mainstreaming into sectoral policies, strategies, and legislative, institutional and financial mechanisms that fall under this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Sectoral Mainstreaming </a:t>
            </a:r>
            <a:r>
              <a:rPr lang="en-GB" sz="1200" kern="1200" dirty="0">
                <a:solidFill>
                  <a:schemeClr val="tx1"/>
                </a:solidFill>
                <a:effectLst/>
                <a:latin typeface="+mn-lt"/>
                <a:ea typeface="+mn-ea"/>
                <a:cs typeface="+mn-cs"/>
              </a:rPr>
              <a:t>seeks an entry point for mainstreaming of climate change into one sectoral policy, perhaps taking advantage of a specific driver for mainstreaming such as a funding opportunity. The sector into which climate change was mainstreamed may then advocate and expand the mainstreaming process to other urban sectors, serving as a blueprint.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addition to the systemic and sectoral approaches that are anchored at the national level as introduced above, some countries have started their </a:t>
            </a:r>
            <a:r>
              <a:rPr lang="en-GB" sz="1200" b="0" kern="1200" dirty="0">
                <a:solidFill>
                  <a:schemeClr val="tx1"/>
                </a:solidFill>
                <a:effectLst/>
                <a:latin typeface="+mn-lt"/>
                <a:ea typeface="+mn-ea"/>
                <a:cs typeface="+mn-cs"/>
              </a:rPr>
              <a:t>mainstreaming process from the local level.  </a:t>
            </a:r>
            <a:r>
              <a:rPr lang="en-GB" sz="1200" kern="1200" dirty="0">
                <a:solidFill>
                  <a:schemeClr val="tx1"/>
                </a:solidFill>
                <a:effectLst/>
                <a:latin typeface="+mn-lt"/>
                <a:ea typeface="+mn-ea"/>
                <a:cs typeface="+mn-cs"/>
              </a:rPr>
              <a:t>For example, Myanmar piloted climate change vulnerability assessments and local action planning processes in two townships. This process was then integrated into the National Climate Change Policy, Strategy and Action Plans, with the goal of replicating the format in all 330 townships of Myanmar.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257390-99AE-BB49-AF78-38E0DA32A8E8}" type="slidenum">
              <a:rPr lang="de-DE" smtClean="0"/>
              <a:t>12</a:t>
            </a:fld>
            <a:endParaRPr lang="de-DE"/>
          </a:p>
        </p:txBody>
      </p:sp>
    </p:spTree>
    <p:extLst>
      <p:ext uri="{BB962C8B-B14F-4D97-AF65-F5344CB8AC3E}">
        <p14:creationId xmlns:p14="http://schemas.microsoft.com/office/powerpoint/2010/main" val="109460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Another question to be considered is the desired “degree” or depth of mainstreaming that is appropriate in the country context. For example, the UN-Habitat Climate Change Marker differentiates between the following three degrees: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Climate Change Aware:</a:t>
            </a:r>
            <a:r>
              <a:rPr lang="en-GB" sz="1200" kern="1200" dirty="0">
                <a:solidFill>
                  <a:schemeClr val="tx1"/>
                </a:solidFill>
                <a:effectLst/>
                <a:latin typeface="+mn-lt"/>
                <a:ea typeface="+mn-ea"/>
                <a:cs typeface="+mn-cs"/>
              </a:rPr>
              <a:t> While specific actions and targets with regards to climate change may not be incorporated, there is a minimal amount of discussion pertaining to climate change considerations.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Climate Change Sensitive:</a:t>
            </a:r>
            <a:r>
              <a:rPr lang="en-GB" sz="1200" kern="1200" dirty="0">
                <a:solidFill>
                  <a:schemeClr val="tx1"/>
                </a:solidFill>
                <a:effectLst/>
                <a:latin typeface="+mn-lt"/>
                <a:ea typeface="+mn-ea"/>
                <a:cs typeface="+mn-cs"/>
              </a:rPr>
              <a:t> The inter-linkages between the issues addressed and climate change are systemically analysed, and specific actions, and targets and /or indicators related to the reduction of greenhouse gases, and adaptation to climate change impacts are incorporated.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Climate Change Transformative:</a:t>
            </a:r>
            <a:r>
              <a:rPr lang="en-GB" sz="1200" kern="1200" dirty="0">
                <a:solidFill>
                  <a:schemeClr val="tx1"/>
                </a:solidFill>
                <a:effectLst/>
                <a:latin typeface="+mn-lt"/>
                <a:ea typeface="+mn-ea"/>
                <a:cs typeface="+mn-cs"/>
              </a:rPr>
              <a:t>  Avoidance or reduction of a climate change cause or impact is an expected accomplishment, with a corresponding set of actions, targets and /or indicators that reflect global standards and best practices.  There is a transformative effect on how climate change is addressed at either the operational or normative levels, with explicit feedback and learning loops, and monitoring and evaluation mechanisms in place.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13</a:t>
            </a:fld>
            <a:endParaRPr lang="de-DE"/>
          </a:p>
        </p:txBody>
      </p:sp>
    </p:spTree>
    <p:extLst>
      <p:ext uri="{BB962C8B-B14F-4D97-AF65-F5344CB8AC3E}">
        <p14:creationId xmlns:p14="http://schemas.microsoft.com/office/powerpoint/2010/main" val="391730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Whether a new climate-responsive NUP will be developed or climate change considerations will be mainstreamed into an existing national-level urban-related policy, the mainstreaming of climate change is a good opportunity to consider other issues and principles such as gender, human rights or pro-poor development, which can be mainstreamed simultaneously. </a:t>
            </a: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14</a:t>
            </a:fld>
            <a:endParaRPr lang="de-DE"/>
          </a:p>
        </p:txBody>
      </p:sp>
    </p:spTree>
    <p:extLst>
      <p:ext uri="{BB962C8B-B14F-4D97-AF65-F5344CB8AC3E}">
        <p14:creationId xmlns:p14="http://schemas.microsoft.com/office/powerpoint/2010/main" val="404625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two slides present the Mainstreaming Framework introduced in Section 2 of the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0" kern="1200" dirty="0">
                <a:solidFill>
                  <a:schemeClr val="tx1"/>
                </a:solidFill>
                <a:effectLst/>
                <a:latin typeface="+mn-lt"/>
                <a:ea typeface="+mn-ea"/>
                <a:cs typeface="+mn-cs"/>
              </a:rPr>
              <a:t>Framework takes the form of a matrix with four mainstreaming </a:t>
            </a:r>
            <a:r>
              <a:rPr lang="en-GB" sz="1200" b="1" kern="1200" dirty="0">
                <a:solidFill>
                  <a:schemeClr val="tx1"/>
                </a:solidFill>
                <a:effectLst/>
                <a:latin typeface="+mn-lt"/>
                <a:ea typeface="+mn-ea"/>
                <a:cs typeface="+mn-cs"/>
              </a:rPr>
              <a:t>Phases</a:t>
            </a:r>
            <a:r>
              <a:rPr lang="en-GB" sz="1200" b="0" kern="1200" dirty="0">
                <a:solidFill>
                  <a:schemeClr val="tx1"/>
                </a:solidFill>
                <a:effectLst/>
                <a:latin typeface="+mn-lt"/>
                <a:ea typeface="+mn-ea"/>
                <a:cs typeface="+mn-cs"/>
              </a:rPr>
              <a:t> of A: Feasibility and Diagnosis, B: Formulation, C: Implementation</a:t>
            </a:r>
            <a:r>
              <a:rPr lang="en-GB" sz="1200" kern="1200" dirty="0">
                <a:solidFill>
                  <a:schemeClr val="tx1"/>
                </a:solidFill>
                <a:effectLst/>
                <a:latin typeface="+mn-lt"/>
                <a:ea typeface="+mn-ea"/>
                <a:cs typeface="+mn-cs"/>
              </a:rPr>
              <a:t>, and D: Evaluation, and four mainstreaming </a:t>
            </a:r>
            <a:r>
              <a:rPr lang="en-GB" sz="1200" b="1" kern="1200" dirty="0">
                <a:solidFill>
                  <a:schemeClr val="tx1"/>
                </a:solidFill>
                <a:effectLst/>
                <a:latin typeface="+mn-lt"/>
                <a:ea typeface="+mn-ea"/>
                <a:cs typeface="+mn-cs"/>
              </a:rPr>
              <a:t>Elements</a:t>
            </a:r>
            <a:r>
              <a:rPr lang="en-GB" sz="1200" kern="1200" dirty="0">
                <a:solidFill>
                  <a:schemeClr val="tx1"/>
                </a:solidFill>
                <a:effectLst/>
                <a:latin typeface="+mn-lt"/>
                <a:ea typeface="+mn-ea"/>
                <a:cs typeface="+mn-cs"/>
              </a:rPr>
              <a:t> of 1) Substantive process, 2) Resource and capacity assessment and development, 3) Urban and climate related policy alignment, and 4) Institutions and stakeholders. The Framework allows users to pick tasks in relevant building blocks across Phases and Elements and helps them design their country and time specific mainstreaming process.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Phases are aligned with those of the UN-Habitat National Urban Policy process, which is introduced in the publication “National Urban Policy: A Guiding Framework”.  For users that are developing a new National Urban Policy from scratch, this mainstreaming framework can be used in conjunction with the other NUP tools.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result of the mainstreaming process will be the formulation, adoption and implementation of a coherent policy framework with climate change concerns integrated into relevant urban policy elements (e.g. key principles, sectoral chapters, action areas etc.), depending on each country’s unique context. </a:t>
            </a:r>
          </a:p>
        </p:txBody>
      </p:sp>
      <p:sp>
        <p:nvSpPr>
          <p:cNvPr id="4" name="Slide Number Placeholder 3"/>
          <p:cNvSpPr>
            <a:spLocks noGrp="1"/>
          </p:cNvSpPr>
          <p:nvPr>
            <p:ph type="sldNum" sz="quarter" idx="5"/>
          </p:nvPr>
        </p:nvSpPr>
        <p:spPr/>
        <p:txBody>
          <a:bodyPr/>
          <a:lstStyle/>
          <a:p>
            <a:fld id="{44257390-99AE-BB49-AF78-38E0DA32A8E8}" type="slidenum">
              <a:rPr lang="de-DE" smtClean="0"/>
              <a:t>15</a:t>
            </a:fld>
            <a:endParaRPr lang="de-DE"/>
          </a:p>
        </p:txBody>
      </p:sp>
    </p:spTree>
    <p:extLst>
      <p:ext uri="{BB962C8B-B14F-4D97-AF65-F5344CB8AC3E}">
        <p14:creationId xmlns:p14="http://schemas.microsoft.com/office/powerpoint/2010/main" val="118130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Overview Table on the two-page spread the middle of the Regional Guide gives a snapshot of the Framework in its entirety. </a:t>
            </a:r>
            <a:r>
              <a:rPr lang="en-US" dirty="0"/>
              <a:t>This figure shows a portion of the framework under Phase A: Feasibility and Diagnosis. </a:t>
            </a:r>
          </a:p>
          <a:p>
            <a:endParaRPr lang="en-US" dirty="0"/>
          </a:p>
          <a:p>
            <a:r>
              <a:rPr lang="en-US" dirty="0"/>
              <a:t>A brief explanation of the </a:t>
            </a:r>
            <a:r>
              <a:rPr lang="en-US" b="1" dirty="0"/>
              <a:t>Elements</a:t>
            </a:r>
            <a:r>
              <a:rPr lang="en-US" dirty="0"/>
              <a:t>: </a:t>
            </a:r>
          </a:p>
          <a:p>
            <a:pPr marL="0" indent="0">
              <a:buNone/>
            </a:pPr>
            <a:endParaRPr lang="en-US" sz="1200" b="0" i="0" kern="1200" dirty="0">
              <a:solidFill>
                <a:schemeClr val="tx1"/>
              </a:solidFill>
              <a:effectLst/>
              <a:latin typeface="+mn-lt"/>
              <a:ea typeface="+mn-ea"/>
              <a:cs typeface="+mn-cs"/>
            </a:endParaRPr>
          </a:p>
          <a:p>
            <a:pPr marL="0" indent="0">
              <a:buNone/>
            </a:pPr>
            <a:r>
              <a:rPr lang="en-US" sz="1200" b="1" i="1" kern="1200" dirty="0">
                <a:solidFill>
                  <a:schemeClr val="tx1"/>
                </a:solidFill>
                <a:effectLst/>
                <a:latin typeface="+mn-lt"/>
                <a:ea typeface="+mn-ea"/>
                <a:cs typeface="+mn-cs"/>
              </a:rPr>
              <a:t>1) </a:t>
            </a:r>
            <a:r>
              <a:rPr lang="en-GB" sz="1200" b="1" i="1" kern="1200" dirty="0">
                <a:solidFill>
                  <a:schemeClr val="tx1"/>
                </a:solidFill>
                <a:effectLst/>
                <a:latin typeface="+mn-lt"/>
                <a:ea typeface="+mn-ea"/>
                <a:cs typeface="+mn-cs"/>
              </a:rPr>
              <a:t>Substantive process - </a:t>
            </a:r>
            <a:r>
              <a:rPr lang="en-GB" sz="1200" b="0" i="0" kern="12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is Element focuses on identifying the drivers for mainstreaming climate change into national urban policies; identifying and analysing the issues, objectives, actions that will be mainstreamed; and zooming in on the ‘HOW’ of the mainstreaming process  - mapping it out, creating a framework for monitoring and evaluation, drafting the text, and pushing for implementation.</a:t>
            </a:r>
          </a:p>
          <a:p>
            <a:pPr marL="0" indent="0" algn="l" defTabSz="914400" rtl="0" eaLnBrk="1" latinLnBrk="0" hangingPunct="1">
              <a:buNone/>
            </a:pPr>
            <a:endParaRPr lang="en-US" sz="1200" b="0" i="0" kern="1200" dirty="0">
              <a:solidFill>
                <a:schemeClr val="tx1"/>
              </a:solidFill>
              <a:effectLst/>
              <a:latin typeface="+mn-lt"/>
              <a:ea typeface="+mn-ea"/>
              <a:cs typeface="+mn-cs"/>
            </a:endParaRPr>
          </a:p>
          <a:p>
            <a:pPr marL="0" indent="0" algn="l" defTabSz="914400" rtl="0" eaLnBrk="1" latinLnBrk="0" hangingPunct="1">
              <a:buNone/>
            </a:pPr>
            <a:r>
              <a:rPr lang="en-US" sz="1200" b="1" i="1" kern="1200" dirty="0">
                <a:solidFill>
                  <a:schemeClr val="tx1"/>
                </a:solidFill>
                <a:effectLst/>
                <a:latin typeface="+mn-lt"/>
                <a:ea typeface="+mn-ea"/>
                <a:cs typeface="+mn-cs"/>
              </a:rPr>
              <a:t>2) </a:t>
            </a:r>
            <a:r>
              <a:rPr lang="en-GB" sz="1200" b="1" i="1" kern="1200" dirty="0">
                <a:solidFill>
                  <a:schemeClr val="tx1"/>
                </a:solidFill>
                <a:effectLst/>
                <a:latin typeface="+mn-lt"/>
                <a:ea typeface="+mn-ea"/>
                <a:cs typeface="+mn-cs"/>
              </a:rPr>
              <a:t>Resource and capacity assessment and development </a:t>
            </a:r>
            <a:r>
              <a:rPr lang="en-GB" sz="1200" kern="1200" dirty="0">
                <a:solidFill>
                  <a:schemeClr val="tx1"/>
                </a:solidFill>
                <a:effectLst/>
                <a:latin typeface="+mn-lt"/>
                <a:ea typeface="+mn-ea"/>
                <a:cs typeface="+mn-cs"/>
              </a:rPr>
              <a:t>- This Element assists with mapping out and analysing available and needed resources and capacities, and planning all practical and logistical aspects of the mainstreaming process. It involves conducting capacity gap assessments and planning and undertaking capacity development activities. Under this Element you receive guidance on creating detailed work plans, and supporting resource mobilization for implementation of mainstreaming, as well as for subsequent climate actions.</a:t>
            </a:r>
          </a:p>
          <a:p>
            <a:endParaRPr lang="en-US" sz="1200" kern="1200" dirty="0">
              <a:solidFill>
                <a:schemeClr val="tx1"/>
              </a:solidFill>
              <a:effectLst/>
              <a:latin typeface="+mn-lt"/>
              <a:ea typeface="+mn-ea"/>
              <a:cs typeface="+mn-cs"/>
            </a:endParaRPr>
          </a:p>
          <a:p>
            <a:pPr marL="0" indent="0" algn="l" defTabSz="914400" rtl="0" eaLnBrk="1" latinLnBrk="0" hangingPunct="1">
              <a:buNone/>
            </a:pPr>
            <a:r>
              <a:rPr lang="en-GB" sz="1200" b="1" i="1" kern="1200" dirty="0">
                <a:solidFill>
                  <a:schemeClr val="tx1"/>
                </a:solidFill>
                <a:effectLst/>
                <a:latin typeface="+mn-lt"/>
                <a:ea typeface="+mn-ea"/>
                <a:cs typeface="+mn-cs"/>
              </a:rPr>
              <a:t>3) Urban and climate related policy alignment – </a:t>
            </a:r>
            <a:r>
              <a:rPr lang="en-GB" sz="1200" b="0" i="0" kern="1200" dirty="0">
                <a:solidFill>
                  <a:schemeClr val="tx1"/>
                </a:solidFill>
                <a:effectLst/>
                <a:latin typeface="+mn-lt"/>
                <a:ea typeface="+mn-ea"/>
                <a:cs typeface="+mn-cs"/>
              </a:rPr>
              <a:t>This Element assists with identifying and analysing a</a:t>
            </a:r>
            <a:r>
              <a:rPr lang="en-GB" sz="1200" kern="1200" dirty="0">
                <a:solidFill>
                  <a:schemeClr val="tx1"/>
                </a:solidFill>
                <a:effectLst/>
                <a:latin typeface="+mn-lt"/>
                <a:ea typeface="+mn-ea"/>
                <a:cs typeface="+mn-cs"/>
              </a:rPr>
              <a:t>ll key international, national and sub-national urban- and climate-related policies, strategies and frameworks, as well as relevant legislative instruments, so that the mainstreamed national urban policy makes correct and complete references and embeds necessary mechanisms of coordination and implementation, including financing.</a:t>
            </a:r>
          </a:p>
          <a:p>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4) Institutions and Stakeholders - </a:t>
            </a:r>
            <a:r>
              <a:rPr lang="en-GB" sz="1200" kern="1200" dirty="0">
                <a:solidFill>
                  <a:schemeClr val="tx1"/>
                </a:solidFill>
                <a:effectLst/>
                <a:latin typeface="+mn-lt"/>
                <a:ea typeface="+mn-ea"/>
                <a:cs typeface="+mn-cs"/>
              </a:rPr>
              <a:t>All key government institutions with urban- and climate-related mandates are identified and analysed, so that the mainstreamed national urban policy makes the right references and considers linkages and mechanisms of coordination and implementation.  The needs, mandates and resources of these institutions should be considered. Also, key actors outside government should be identified, such as civil society, community organizations, academia, business, professional associations etc. and their needs, roles and resources should be considered.</a:t>
            </a: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16</a:t>
            </a:fld>
            <a:endParaRPr lang="de-DE"/>
          </a:p>
        </p:txBody>
      </p:sp>
    </p:spTree>
    <p:extLst>
      <p:ext uri="{BB962C8B-B14F-4D97-AF65-F5344CB8AC3E}">
        <p14:creationId xmlns:p14="http://schemas.microsoft.com/office/powerpoint/2010/main" val="370994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publications that can be used in conjunction with the Regional Guide.  Box 1 in the Regional Guide provides a description of these publications and how they can be used. </a:t>
            </a:r>
          </a:p>
        </p:txBody>
      </p:sp>
      <p:sp>
        <p:nvSpPr>
          <p:cNvPr id="4" name="Slide Number Placeholder 3"/>
          <p:cNvSpPr>
            <a:spLocks noGrp="1"/>
          </p:cNvSpPr>
          <p:nvPr>
            <p:ph type="sldNum" sz="quarter" idx="5"/>
          </p:nvPr>
        </p:nvSpPr>
        <p:spPr/>
        <p:txBody>
          <a:bodyPr/>
          <a:lstStyle/>
          <a:p>
            <a:fld id="{44257390-99AE-BB49-AF78-38E0DA32A8E8}" type="slidenum">
              <a:rPr lang="de-DE" smtClean="0"/>
              <a:t>17</a:t>
            </a:fld>
            <a:endParaRPr lang="de-DE"/>
          </a:p>
        </p:txBody>
      </p:sp>
    </p:spTree>
    <p:extLst>
      <p:ext uri="{BB962C8B-B14F-4D97-AF65-F5344CB8AC3E}">
        <p14:creationId xmlns:p14="http://schemas.microsoft.com/office/powerpoint/2010/main" val="97552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Regional Guide is further supplemented by a series of Country Case Studies which present the process and current state of mainstreaming in six different countries: Bangladesh, Myanmar, Philippines, Solomon Islands, Sri Lanka and Vietnam. </a:t>
            </a:r>
          </a:p>
        </p:txBody>
      </p:sp>
      <p:sp>
        <p:nvSpPr>
          <p:cNvPr id="4" name="Slide Number Placeholder 3"/>
          <p:cNvSpPr>
            <a:spLocks noGrp="1"/>
          </p:cNvSpPr>
          <p:nvPr>
            <p:ph type="sldNum" sz="quarter" idx="5"/>
          </p:nvPr>
        </p:nvSpPr>
        <p:spPr/>
        <p:txBody>
          <a:bodyPr/>
          <a:lstStyle/>
          <a:p>
            <a:fld id="{44257390-99AE-BB49-AF78-38E0DA32A8E8}" type="slidenum">
              <a:rPr lang="de-DE" smtClean="0"/>
              <a:t>18</a:t>
            </a:fld>
            <a:endParaRPr lang="de-DE"/>
          </a:p>
        </p:txBody>
      </p:sp>
    </p:spTree>
    <p:extLst>
      <p:ext uri="{BB962C8B-B14F-4D97-AF65-F5344CB8AC3E}">
        <p14:creationId xmlns:p14="http://schemas.microsoft.com/office/powerpoint/2010/main" val="284507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b="0" kern="1200" dirty="0">
                <a:solidFill>
                  <a:schemeClr val="tx1"/>
                </a:solidFill>
                <a:effectLst/>
                <a:latin typeface="+mn-lt"/>
                <a:ea typeface="+mn-ea"/>
                <a:cs typeface="+mn-cs"/>
              </a:rPr>
              <a:t>Guide and Framework </a:t>
            </a:r>
            <a:r>
              <a:rPr lang="en-GB" sz="1200" kern="1200" dirty="0">
                <a:solidFill>
                  <a:schemeClr val="tx1"/>
                </a:solidFill>
                <a:effectLst/>
                <a:latin typeface="+mn-lt"/>
                <a:ea typeface="+mn-ea"/>
                <a:cs typeface="+mn-cs"/>
              </a:rPr>
              <a:t>was conceptualised to be used in conjunction with a set of </a:t>
            </a:r>
            <a:r>
              <a:rPr lang="en-GB" sz="1200" b="0" kern="1200" dirty="0">
                <a:solidFill>
                  <a:schemeClr val="tx1"/>
                </a:solidFill>
                <a:effectLst/>
                <a:latin typeface="+mn-lt"/>
                <a:ea typeface="+mn-ea"/>
                <a:cs typeface="+mn-cs"/>
              </a:rPr>
              <a:t>Tools and Scenarios, shown on the next slides</a:t>
            </a:r>
            <a:r>
              <a:rPr lang="en-GB" sz="1200" kern="1200" dirty="0">
                <a:solidFill>
                  <a:schemeClr val="tx1"/>
                </a:solidFill>
                <a:effectLst/>
                <a:latin typeface="+mn-lt"/>
                <a:ea typeface="+mn-ea"/>
                <a:cs typeface="+mn-cs"/>
              </a:rPr>
              <a:t>. There are 13 tools, consisting of additional information and training materials specifically prepared to accompany the guide.</a:t>
            </a: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19</a:t>
            </a:fld>
            <a:endParaRPr lang="de-DE"/>
          </a:p>
        </p:txBody>
      </p:sp>
    </p:spTree>
    <p:extLst>
      <p:ext uri="{BB962C8B-B14F-4D97-AF65-F5344CB8AC3E}">
        <p14:creationId xmlns:p14="http://schemas.microsoft.com/office/powerpoint/2010/main" val="310369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has three sections. The first section provides an overview of the regional guide, explaining the background and mainstreaming framework introduced in the guide.  The second section introduces the tools and scenarios associated with the guide that help to apply the framework to the user’s country context. The final section gives some brief next steps to consider when </a:t>
            </a:r>
            <a:r>
              <a:rPr lang="en-GB" dirty="0"/>
              <a:t>planning for and customising your mainstreaming process.</a:t>
            </a: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2</a:t>
            </a:fld>
            <a:endParaRPr lang="de-DE"/>
          </a:p>
        </p:txBody>
      </p:sp>
    </p:spTree>
    <p:extLst>
      <p:ext uri="{BB962C8B-B14F-4D97-AF65-F5344CB8AC3E}">
        <p14:creationId xmlns:p14="http://schemas.microsoft.com/office/powerpoint/2010/main" val="41330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Framework Tasks (TT)</a:t>
            </a:r>
            <a:r>
              <a:rPr lang="en-GB" sz="1200" kern="1200" dirty="0">
                <a:solidFill>
                  <a:schemeClr val="tx1"/>
                </a:solidFill>
                <a:effectLst/>
                <a:latin typeface="+mn-lt"/>
                <a:ea typeface="+mn-ea"/>
                <a:cs typeface="+mn-cs"/>
              </a:rPr>
              <a:t> is a reference tool to be used throughout the process with more detailed explanation of each task in the framework, guiding questions and other information sources. Helps to create a process timeline with individual tasks that can be customised according to country-context.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Making the Case (MC)</a:t>
            </a:r>
            <a:r>
              <a:rPr lang="en-GB" sz="1200" kern="1200" dirty="0">
                <a:solidFill>
                  <a:schemeClr val="tx1"/>
                </a:solidFill>
                <a:effectLst/>
                <a:latin typeface="+mn-lt"/>
                <a:ea typeface="+mn-ea"/>
                <a:cs typeface="+mn-cs"/>
              </a:rPr>
              <a:t> assists in identifying entry points for mainstreaming, the drivers, motivation for climate change mainstreaming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Climate Change Concepts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(CC)</a:t>
            </a:r>
            <a:r>
              <a:rPr lang="en-GB" sz="1200" kern="1200" dirty="0">
                <a:solidFill>
                  <a:schemeClr val="tx1"/>
                </a:solidFill>
                <a:effectLst/>
                <a:latin typeface="+mn-lt"/>
                <a:ea typeface="+mn-ea"/>
                <a:cs typeface="+mn-cs"/>
              </a:rPr>
              <a:t> summarises and explains main terminology linked to climate change, disaster risk reduction and management and provides reference to further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Climate Change Issues to Actions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(IA)</a:t>
            </a:r>
            <a:r>
              <a:rPr lang="en-GB" sz="1200" kern="1200" dirty="0">
                <a:solidFill>
                  <a:schemeClr val="tx1"/>
                </a:solidFill>
                <a:effectLst/>
                <a:latin typeface="+mn-lt"/>
                <a:ea typeface="+mn-ea"/>
                <a:cs typeface="+mn-cs"/>
              </a:rPr>
              <a:t> helps to identify climate change issues that can be converted into mainstreaming objectives and potential policy solutions against issues 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Climate Finance (CF)</a:t>
            </a:r>
            <a:r>
              <a:rPr lang="en-GB" sz="1200" kern="1200" dirty="0">
                <a:solidFill>
                  <a:schemeClr val="tx1"/>
                </a:solidFill>
                <a:effectLst/>
                <a:latin typeface="+mn-lt"/>
                <a:ea typeface="+mn-ea"/>
                <a:cs typeface="+mn-cs"/>
              </a:rPr>
              <a:t> outlines international and domestic sources of and mechanisms for financing climate action and how these can be linked to urban related climate actions.</a:t>
            </a:r>
          </a:p>
        </p:txBody>
      </p:sp>
      <p:sp>
        <p:nvSpPr>
          <p:cNvPr id="4" name="Slide Number Placeholder 3"/>
          <p:cNvSpPr>
            <a:spLocks noGrp="1"/>
          </p:cNvSpPr>
          <p:nvPr>
            <p:ph type="sldNum" sz="quarter" idx="5"/>
          </p:nvPr>
        </p:nvSpPr>
        <p:spPr/>
        <p:txBody>
          <a:bodyPr/>
          <a:lstStyle/>
          <a:p>
            <a:fld id="{44257390-99AE-BB49-AF78-38E0DA32A8E8}" type="slidenum">
              <a:rPr lang="de-DE" smtClean="0"/>
              <a:t>20</a:t>
            </a:fld>
            <a:endParaRPr lang="de-DE"/>
          </a:p>
        </p:txBody>
      </p:sp>
    </p:spTree>
    <p:extLst>
      <p:ext uri="{BB962C8B-B14F-4D97-AF65-F5344CB8AC3E}">
        <p14:creationId xmlns:p14="http://schemas.microsoft.com/office/powerpoint/2010/main" val="191908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International Frameworks (IF)</a:t>
            </a:r>
            <a:r>
              <a:rPr lang="en-GB" sz="1200" kern="1200" dirty="0">
                <a:solidFill>
                  <a:schemeClr val="tx1"/>
                </a:solidFill>
                <a:effectLst/>
                <a:latin typeface="+mn-lt"/>
                <a:ea typeface="+mn-ea"/>
                <a:cs typeface="+mn-cs"/>
              </a:rPr>
              <a:t> provides an introduction to the key international frameworks and how they link to urban climate issues, particularly the targets and indicators, review and reporting mechanisms and capacity development or finance linkages.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Good Urban Governance (UG)</a:t>
            </a:r>
            <a:r>
              <a:rPr lang="en-GB" sz="1200" kern="1200" dirty="0">
                <a:solidFill>
                  <a:schemeClr val="tx1"/>
                </a:solidFill>
                <a:effectLst/>
                <a:latin typeface="+mn-lt"/>
                <a:ea typeface="+mn-ea"/>
                <a:cs typeface="+mn-cs"/>
              </a:rPr>
              <a:t> characterises the different dimensions of good urban governance and how it can be brought into the formulation of the urban framework policy. Together with the SWOT Analysis tool can provide an initial assessment of institutional capacity.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Stakeholder Analysis (SA)</a:t>
            </a:r>
            <a:r>
              <a:rPr lang="en-GB" sz="1200" kern="1200" dirty="0">
                <a:solidFill>
                  <a:schemeClr val="tx1"/>
                </a:solidFill>
                <a:effectLst/>
                <a:latin typeface="+mn-lt"/>
                <a:ea typeface="+mn-ea"/>
                <a:cs typeface="+mn-cs"/>
              </a:rPr>
              <a:t> helps to identify important government actors and non-government stakeholders to engage considering why each is needed to make it a success, why they would be interested and what kind of support they need to participate and successfully implement the policy.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SWOT (SW)</a:t>
            </a:r>
            <a:r>
              <a:rPr lang="en-GB" sz="1200" kern="1200" dirty="0">
                <a:solidFill>
                  <a:schemeClr val="tx1"/>
                </a:solidFill>
                <a:effectLst/>
                <a:latin typeface="+mn-lt"/>
                <a:ea typeface="+mn-ea"/>
                <a:cs typeface="+mn-cs"/>
              </a:rPr>
              <a:t> helps to assess the availability and gaps in human, financial, informational, institutional and other resources, as well as capacity constraints and evaluating existing policies and documents vis a vis climate responsive urban development.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Selecting Indicators (SI)</a:t>
            </a:r>
            <a:r>
              <a:rPr lang="en-GB" sz="1200" kern="1200" dirty="0">
                <a:solidFill>
                  <a:schemeClr val="tx1"/>
                </a:solidFill>
                <a:effectLst/>
                <a:latin typeface="+mn-lt"/>
                <a:ea typeface="+mn-ea"/>
                <a:cs typeface="+mn-cs"/>
              </a:rPr>
              <a:t> assists with defining indicators for the mainstreaming process and identifying and formulating effective mainstreaming objectives and climate actions for the policy itself.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Drafting Your Diagnosis Paper (DP)</a:t>
            </a:r>
            <a:r>
              <a:rPr lang="en-GB" sz="1200" kern="1200" dirty="0">
                <a:solidFill>
                  <a:schemeClr val="tx1"/>
                </a:solidFill>
                <a:effectLst/>
                <a:latin typeface="+mn-lt"/>
                <a:ea typeface="+mn-ea"/>
                <a:cs typeface="+mn-cs"/>
              </a:rPr>
              <a:t> assists in preparing the structure and content of the Diagnosis Paper and eventually the policy proposal.</a:t>
            </a:r>
          </a:p>
        </p:txBody>
      </p:sp>
      <p:sp>
        <p:nvSpPr>
          <p:cNvPr id="4" name="Slide Number Placeholder 3"/>
          <p:cNvSpPr>
            <a:spLocks noGrp="1"/>
          </p:cNvSpPr>
          <p:nvPr>
            <p:ph type="sldNum" sz="quarter" idx="5"/>
          </p:nvPr>
        </p:nvSpPr>
        <p:spPr/>
        <p:txBody>
          <a:bodyPr/>
          <a:lstStyle/>
          <a:p>
            <a:fld id="{44257390-99AE-BB49-AF78-38E0DA32A8E8}" type="slidenum">
              <a:rPr lang="de-DE" smtClean="0"/>
              <a:t>21</a:t>
            </a:fld>
            <a:endParaRPr lang="de-DE"/>
          </a:p>
        </p:txBody>
      </p:sp>
    </p:spTree>
    <p:extLst>
      <p:ext uri="{BB962C8B-B14F-4D97-AF65-F5344CB8AC3E}">
        <p14:creationId xmlns:p14="http://schemas.microsoft.com/office/powerpoint/2010/main" val="3800459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a:t>
            </a:r>
            <a:r>
              <a:rPr lang="en-GB" sz="1200" b="0" kern="1200" dirty="0">
                <a:solidFill>
                  <a:schemeClr val="tx1"/>
                </a:solidFill>
                <a:effectLst/>
                <a:latin typeface="+mn-lt"/>
                <a:ea typeface="+mn-ea"/>
                <a:cs typeface="+mn-cs"/>
              </a:rPr>
              <a:t>Tools </a:t>
            </a:r>
            <a:r>
              <a:rPr lang="en-GB" sz="1200" kern="1200" dirty="0">
                <a:solidFill>
                  <a:schemeClr val="tx1"/>
                </a:solidFill>
                <a:effectLst/>
                <a:latin typeface="+mn-lt"/>
                <a:ea typeface="+mn-ea"/>
                <a:cs typeface="+mn-cs"/>
              </a:rPr>
              <a:t>are divided into </a:t>
            </a:r>
            <a:r>
              <a:rPr lang="en-GB" sz="120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METHOD DESCRIPTIONS’</a:t>
            </a:r>
            <a:r>
              <a:rPr lang="en-GB" sz="1200" i="0" kern="1200" dirty="0">
                <a:solidFill>
                  <a:schemeClr val="tx1"/>
                </a:solidFill>
                <a:effectLst/>
                <a:latin typeface="+mn-lt"/>
                <a:ea typeface="+mn-ea"/>
                <a:cs typeface="+mn-cs"/>
              </a:rPr>
              <a:t> that explain the objective of a tool, how to use it, and under which tasks in the Mainstreaming Framework it can be used.  Some tools have a ‘</a:t>
            </a:r>
            <a:r>
              <a:rPr lang="en-GB" sz="1200" b="1" i="0" kern="1200" dirty="0">
                <a:solidFill>
                  <a:schemeClr val="tx1"/>
                </a:solidFill>
                <a:effectLst/>
                <a:latin typeface="+mn-lt"/>
                <a:ea typeface="+mn-ea"/>
                <a:cs typeface="+mn-cs"/>
              </a:rPr>
              <a:t>TEMPLATE’</a:t>
            </a:r>
            <a:r>
              <a:rPr lang="en-GB" sz="120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‘CHECKLIST’ </a:t>
            </a:r>
            <a:r>
              <a:rPr lang="en-GB" sz="1200" i="0" kern="1200" dirty="0">
                <a:solidFill>
                  <a:schemeClr val="tx1"/>
                </a:solidFill>
                <a:effectLst/>
                <a:latin typeface="+mn-lt"/>
                <a:ea typeface="+mn-ea"/>
                <a:cs typeface="+mn-cs"/>
              </a:rPr>
              <a:t>that guide the user through the steps of the method, providing specific assistance on how to implement the various Tasks of the </a:t>
            </a:r>
            <a:r>
              <a:rPr lang="en-GB" sz="1200" b="0" i="0" kern="1200" dirty="0">
                <a:solidFill>
                  <a:schemeClr val="tx1"/>
                </a:solidFill>
                <a:effectLst/>
                <a:latin typeface="+mn-lt"/>
                <a:ea typeface="+mn-ea"/>
                <a:cs typeface="+mn-cs"/>
              </a:rPr>
              <a:t>Framework. Some t</a:t>
            </a:r>
            <a:r>
              <a:rPr lang="en-GB" sz="1200" i="0" kern="1200" dirty="0">
                <a:solidFill>
                  <a:schemeClr val="tx1"/>
                </a:solidFill>
                <a:effectLst/>
                <a:latin typeface="+mn-lt"/>
                <a:ea typeface="+mn-ea"/>
                <a:cs typeface="+mn-cs"/>
              </a:rPr>
              <a:t>ools further include</a:t>
            </a:r>
            <a:r>
              <a:rPr lang="en-GB" sz="1200" b="1" i="0" kern="1200" dirty="0">
                <a:solidFill>
                  <a:schemeClr val="tx1"/>
                </a:solidFill>
                <a:effectLst/>
                <a:latin typeface="+mn-lt"/>
                <a:ea typeface="+mn-ea"/>
                <a:cs typeface="+mn-cs"/>
              </a:rPr>
              <a:t> ‘INFORMATION SHEETS’</a:t>
            </a:r>
            <a:r>
              <a:rPr lang="en-GB" sz="1200" i="0" kern="1200" dirty="0">
                <a:solidFill>
                  <a:schemeClr val="tx1"/>
                </a:solidFill>
                <a:effectLst/>
                <a:latin typeface="+mn-lt"/>
                <a:ea typeface="+mn-ea"/>
                <a:cs typeface="+mn-cs"/>
              </a:rPr>
              <a:t> with more detailed explanations on various subjects introduced in the tool and/or Guide.  </a:t>
            </a:r>
          </a:p>
        </p:txBody>
      </p:sp>
      <p:sp>
        <p:nvSpPr>
          <p:cNvPr id="4" name="Slide Number Placeholder 3"/>
          <p:cNvSpPr>
            <a:spLocks noGrp="1"/>
          </p:cNvSpPr>
          <p:nvPr>
            <p:ph type="sldNum" sz="quarter" idx="5"/>
          </p:nvPr>
        </p:nvSpPr>
        <p:spPr/>
        <p:txBody>
          <a:bodyPr/>
          <a:lstStyle/>
          <a:p>
            <a:fld id="{44257390-99AE-BB49-AF78-38E0DA32A8E8}" type="slidenum">
              <a:rPr lang="de-DE" smtClean="0"/>
              <a:t>22</a:t>
            </a:fld>
            <a:endParaRPr lang="de-DE"/>
          </a:p>
        </p:txBody>
      </p:sp>
    </p:spTree>
    <p:extLst>
      <p:ext uri="{BB962C8B-B14F-4D97-AF65-F5344CB8AC3E}">
        <p14:creationId xmlns:p14="http://schemas.microsoft.com/office/powerpoint/2010/main" val="2978030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This flowchart demonstrates the</a:t>
            </a:r>
            <a:r>
              <a:rPr lang="en-US" sz="1200" dirty="0">
                <a:effectLst/>
                <a:latin typeface="Calibri" panose="020F0502020204030204" pitchFamily="34" charset="0"/>
                <a:ea typeface="Yu Mincho" panose="02020400000000000000" pitchFamily="18" charset="-128"/>
              </a:rPr>
              <a:t> linkages between each tool and their respective inputs and outputs towards </a:t>
            </a:r>
            <a:r>
              <a:rPr lang="en-US" sz="1200" b="1" dirty="0">
                <a:effectLst/>
                <a:latin typeface="Calibri" panose="020F0502020204030204" pitchFamily="34" charset="0"/>
                <a:ea typeface="Yu Mincho" panose="02020400000000000000" pitchFamily="18" charset="-128"/>
              </a:rPr>
              <a:t>Drafting the Diagnosis Paper, </a:t>
            </a:r>
            <a:r>
              <a:rPr lang="en-US" sz="1200" b="0" dirty="0">
                <a:effectLst/>
                <a:latin typeface="Calibri" panose="020F0502020204030204" pitchFamily="34" charset="0"/>
                <a:ea typeface="Yu Mincho" panose="02020400000000000000" pitchFamily="18" charset="-128"/>
              </a:rPr>
              <a:t>which is the main output of the mainstreaming process and feeds directly into the </a:t>
            </a:r>
            <a:r>
              <a:rPr lang="en-US" sz="1200" b="1" dirty="0">
                <a:effectLst/>
                <a:latin typeface="Calibri" panose="020F0502020204030204" pitchFamily="34" charset="0"/>
                <a:ea typeface="Yu Mincho" panose="02020400000000000000" pitchFamily="18" charset="-128"/>
              </a:rPr>
              <a:t>Climate Change Policy Proposal</a:t>
            </a:r>
            <a:r>
              <a:rPr lang="en-US" sz="1200" b="0" dirty="0">
                <a:effectLst/>
                <a:latin typeface="Calibri" panose="020F0502020204030204" pitchFamily="34" charset="0"/>
                <a:ea typeface="Yu Mincho" panose="02020400000000000000" pitchFamily="18" charset="-128"/>
              </a:rPr>
              <a:t>. </a:t>
            </a: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257390-99AE-BB49-AF78-38E0DA32A8E8}" type="slidenum">
              <a:rPr lang="de-DE" smtClean="0"/>
              <a:t>23</a:t>
            </a:fld>
            <a:endParaRPr lang="de-DE"/>
          </a:p>
        </p:txBody>
      </p:sp>
    </p:spTree>
    <p:extLst>
      <p:ext uri="{BB962C8B-B14F-4D97-AF65-F5344CB8AC3E}">
        <p14:creationId xmlns:p14="http://schemas.microsoft.com/office/powerpoint/2010/main" val="395507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As explained earlier,</a:t>
            </a:r>
            <a:r>
              <a:rPr lang="en-US" sz="1200" dirty="0">
                <a:effectLst/>
                <a:latin typeface="Calibri" panose="020F0502020204030204" pitchFamily="34" charset="0"/>
                <a:ea typeface="Yu Mincho" panose="02020400000000000000" pitchFamily="18" charset="-128"/>
              </a:rPr>
              <a:t> the </a:t>
            </a:r>
            <a:r>
              <a:rPr lang="en-US" sz="1200" b="1" dirty="0">
                <a:effectLst/>
                <a:latin typeface="Calibri" panose="020F0502020204030204" pitchFamily="34" charset="0"/>
                <a:ea typeface="Yu Mincho" panose="02020400000000000000" pitchFamily="18" charset="-128"/>
              </a:rPr>
              <a:t>Framework Tasks Tool</a:t>
            </a:r>
            <a:r>
              <a:rPr lang="en-US" sz="1200" dirty="0">
                <a:effectLst/>
                <a:latin typeface="Calibri" panose="020F0502020204030204" pitchFamily="34" charset="0"/>
                <a:ea typeface="Yu Mincho" panose="02020400000000000000" pitchFamily="18" charset="-128"/>
              </a:rPr>
              <a:t> forms the overarching component of the mainstreaming process, describing each of the tasks in detail and supporting the customization of your country’s unique mainstreaming process.  </a:t>
            </a:r>
          </a:p>
          <a:p>
            <a:pPr marL="0" marR="0">
              <a:lnSpc>
                <a:spcPct val="107000"/>
              </a:lnSpc>
              <a:spcBef>
                <a:spcPts val="0"/>
              </a:spcBef>
              <a:spcAft>
                <a:spcPts val="800"/>
              </a:spcAft>
              <a:tabLst>
                <a:tab pos="1550670" algn="l"/>
              </a:tabLst>
            </a:pP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The </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Making the Case Tool</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is a good starting point in any scenario, as it can assist in identifying entry points for mainstreaming, the drivers, motivation for your climate change mainstreaming process. From here, at least two distinct approaches can be identified to launching the process. </a:t>
            </a:r>
          </a:p>
          <a:p>
            <a:pPr marL="0" marR="0">
              <a:lnSpc>
                <a:spcPct val="107000"/>
              </a:lnSpc>
              <a:spcBef>
                <a:spcPts val="0"/>
              </a:spcBef>
              <a:spcAft>
                <a:spcPts val="800"/>
              </a:spcAft>
              <a:tabLst>
                <a:tab pos="1550670" algn="l"/>
              </a:tabLst>
            </a:pP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Calibri" panose="020F0502020204030204" pitchFamily="34" charset="0"/>
              </a:rPr>
              <a:t>①</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Firstly, and more strategically, is to start by assessing the climate or urban policies, agreements and actions already in place through the </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SWOT Analysis Tool</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helping </a:t>
            </a:r>
            <a:r>
              <a:rPr lang="en-US" sz="1200" u="sng" dirty="0">
                <a:effectLst/>
                <a:latin typeface="Calibri" panose="020F0502020204030204" pitchFamily="34" charset="0"/>
                <a:ea typeface="Yu Mincho" panose="02020400000000000000" pitchFamily="18" charset="-128"/>
                <a:cs typeface="Times New Roman" panose="02020603050405020304" pitchFamily="18" charset="0"/>
              </a:rPr>
              <a:t>to identify the important gaps and opportunities for actions</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to be examined more closely with the Issues to Actions Tool. The </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Stakeholder Analysis</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and </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Good Governance Tools</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can provide important inputs as well as outputs here by considering the institutional setup, structures and key stakeholders which may present opportunities or barriers towards collaboration and policy implementation. </a:t>
            </a:r>
          </a:p>
          <a:p>
            <a:pPr marL="0" marR="0">
              <a:lnSpc>
                <a:spcPct val="107000"/>
              </a:lnSpc>
              <a:spcBef>
                <a:spcPts val="0"/>
              </a:spcBef>
              <a:spcAft>
                <a:spcPts val="800"/>
              </a:spcAft>
              <a:tabLst>
                <a:tab pos="1550670" algn="l"/>
              </a:tabLst>
            </a:pP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Calibri" panose="020F0502020204030204" pitchFamily="34" charset="0"/>
              </a:rPr>
              <a:t>②</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Secondly, taking a more bottom-up and open-ended approach is to begin with the </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Issues to Actions Tool </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from </a:t>
            </a:r>
            <a:r>
              <a:rPr lang="en-US" sz="1200" u="sng" dirty="0">
                <a:effectLst/>
                <a:latin typeface="Calibri" panose="020F0502020204030204" pitchFamily="34" charset="0"/>
                <a:ea typeface="Yu Mincho" panose="02020400000000000000" pitchFamily="18" charset="-128"/>
                <a:cs typeface="Times New Roman" panose="02020603050405020304" pitchFamily="18" charset="0"/>
              </a:rPr>
              <a:t>identifying climate change issues known on the ground</a:t>
            </a:r>
            <a:r>
              <a:rPr lang="en-US" sz="1200" dirty="0">
                <a:effectLst/>
                <a:latin typeface="Calibri" panose="020F0502020204030204" pitchFamily="34" charset="0"/>
                <a:ea typeface="Yu Mincho" panose="02020400000000000000" pitchFamily="18" charset="-128"/>
                <a:cs typeface="Times New Roman" panose="02020603050405020304" pitchFamily="18" charset="0"/>
              </a:rPr>
              <a:t> through practical experiences, which can then be turned into actions and integrated into existing commitments and policies.</a:t>
            </a:r>
          </a:p>
        </p:txBody>
      </p:sp>
      <p:sp>
        <p:nvSpPr>
          <p:cNvPr id="4" name="Slide Number Placeholder 3"/>
          <p:cNvSpPr>
            <a:spLocks noGrp="1"/>
          </p:cNvSpPr>
          <p:nvPr>
            <p:ph type="sldNum" sz="quarter" idx="5"/>
          </p:nvPr>
        </p:nvSpPr>
        <p:spPr/>
        <p:txBody>
          <a:bodyPr/>
          <a:lstStyle/>
          <a:p>
            <a:fld id="{44257390-99AE-BB49-AF78-38E0DA32A8E8}" type="slidenum">
              <a:rPr lang="de-DE" smtClean="0"/>
              <a:t>24</a:t>
            </a:fld>
            <a:endParaRPr lang="de-DE"/>
          </a:p>
        </p:txBody>
      </p:sp>
    </p:spTree>
    <p:extLst>
      <p:ext uri="{BB962C8B-B14F-4D97-AF65-F5344CB8AC3E}">
        <p14:creationId xmlns:p14="http://schemas.microsoft.com/office/powerpoint/2010/main" val="19817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Calibri" panose="020F0502020204030204" pitchFamily="34" charset="0"/>
              </a:rPr>
              <a:t>In either case, objectives and actions identified using the </a:t>
            </a:r>
            <a:r>
              <a:rPr lang="en-US" sz="1200" b="1" dirty="0">
                <a:effectLst/>
                <a:latin typeface="Calibri" panose="020F0502020204030204" pitchFamily="34" charset="0"/>
                <a:ea typeface="Yu Mincho" panose="02020400000000000000" pitchFamily="18" charset="-128"/>
                <a:cs typeface="Calibri" panose="020F0502020204030204" pitchFamily="34" charset="0"/>
              </a:rPr>
              <a:t>Issues and Actions Tool </a:t>
            </a:r>
            <a:r>
              <a:rPr lang="en-US" sz="1200" dirty="0">
                <a:effectLst/>
                <a:latin typeface="Calibri" panose="020F0502020204030204" pitchFamily="34" charset="0"/>
                <a:ea typeface="Yu Mincho" panose="02020400000000000000" pitchFamily="18" charset="-128"/>
                <a:cs typeface="Calibri" panose="020F0502020204030204" pitchFamily="34" charset="0"/>
              </a:rPr>
              <a:t>must be measurable with baselines and targets in order to ensure progress is made towards meeting them. </a:t>
            </a:r>
          </a:p>
          <a:p>
            <a:pPr marL="0" marR="0">
              <a:lnSpc>
                <a:spcPct val="107000"/>
              </a:lnSpc>
              <a:spcBef>
                <a:spcPts val="0"/>
              </a:spcBef>
              <a:spcAft>
                <a:spcPts val="800"/>
              </a:spcAft>
              <a:tabLst>
                <a:tab pos="1550670" algn="l"/>
              </a:tabLst>
            </a:pPr>
            <a:endParaRPr lang="en-US" sz="1200" dirty="0">
              <a:effectLst/>
              <a:latin typeface="Calibri" panose="020F0502020204030204" pitchFamily="34" charset="0"/>
              <a:ea typeface="Yu Mincho" panose="02020400000000000000" pitchFamily="18" charset="-128"/>
              <a:cs typeface="Calibri" panose="020F0502020204030204" pitchFamily="34" charset="0"/>
            </a:endParaRPr>
          </a:p>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Calibri" panose="020F0502020204030204" pitchFamily="34" charset="0"/>
              </a:rPr>
              <a:t>The </a:t>
            </a:r>
            <a:r>
              <a:rPr lang="en-US" sz="1200" b="1" dirty="0">
                <a:effectLst/>
                <a:latin typeface="Calibri" panose="020F0502020204030204" pitchFamily="34" charset="0"/>
                <a:ea typeface="Yu Mincho" panose="02020400000000000000" pitchFamily="18" charset="-128"/>
                <a:cs typeface="Calibri" panose="020F0502020204030204" pitchFamily="34" charset="0"/>
              </a:rPr>
              <a:t>Selecting Indicators Tool</a:t>
            </a:r>
            <a:r>
              <a:rPr lang="en-US" sz="1200" dirty="0">
                <a:effectLst/>
                <a:latin typeface="Calibri" panose="020F0502020204030204" pitchFamily="34" charset="0"/>
                <a:ea typeface="Yu Mincho" panose="02020400000000000000" pitchFamily="18" charset="-128"/>
                <a:cs typeface="Calibri" panose="020F0502020204030204" pitchFamily="34" charset="0"/>
              </a:rPr>
              <a:t> is therefore important to consider at this stage to define indicators for the mainstreaming objectives and actions; and should link to </a:t>
            </a:r>
            <a:r>
              <a:rPr lang="en-US" sz="1200" b="1" dirty="0">
                <a:effectLst/>
                <a:latin typeface="Calibri" panose="020F0502020204030204" pitchFamily="34" charset="0"/>
                <a:ea typeface="Yu Mincho" panose="02020400000000000000" pitchFamily="18" charset="-128"/>
                <a:cs typeface="Calibri" panose="020F0502020204030204" pitchFamily="34" charset="0"/>
              </a:rPr>
              <a:t>International Frameworks </a:t>
            </a:r>
            <a:r>
              <a:rPr lang="en-US" sz="1200" dirty="0">
                <a:effectLst/>
                <a:latin typeface="Calibri" panose="020F0502020204030204" pitchFamily="34" charset="0"/>
                <a:ea typeface="Yu Mincho" panose="02020400000000000000" pitchFamily="18" charset="-128"/>
                <a:cs typeface="Calibri" panose="020F0502020204030204" pitchFamily="34" charset="0"/>
              </a:rPr>
              <a:t>where possible as these provide </a:t>
            </a:r>
            <a:r>
              <a:rPr lang="en-US" sz="1200" dirty="0" err="1">
                <a:effectLst/>
                <a:latin typeface="Calibri" panose="020F0502020204030204" pitchFamily="34" charset="0"/>
                <a:ea typeface="Yu Mincho" panose="02020400000000000000" pitchFamily="18" charset="-128"/>
                <a:cs typeface="Calibri" panose="020F0502020204030204" pitchFamily="34" charset="0"/>
              </a:rPr>
              <a:t>recognised</a:t>
            </a:r>
            <a:r>
              <a:rPr lang="en-US" sz="1200" dirty="0">
                <a:effectLst/>
                <a:latin typeface="Calibri" panose="020F0502020204030204" pitchFamily="34" charset="0"/>
                <a:ea typeface="Yu Mincho" panose="02020400000000000000" pitchFamily="18" charset="-128"/>
                <a:cs typeface="Calibri" panose="020F0502020204030204" pitchFamily="34" charset="0"/>
              </a:rPr>
              <a:t> monitoring and reporting mechanisms at the country-level, with the </a:t>
            </a:r>
            <a:r>
              <a:rPr lang="en-US" sz="1200" b="1" dirty="0">
                <a:effectLst/>
                <a:latin typeface="Calibri" panose="020F0502020204030204" pitchFamily="34" charset="0"/>
                <a:ea typeface="Yu Mincho" panose="02020400000000000000" pitchFamily="18" charset="-128"/>
                <a:cs typeface="Calibri" panose="020F0502020204030204" pitchFamily="34" charset="0"/>
              </a:rPr>
              <a:t>Climate Finance Tool</a:t>
            </a:r>
            <a:r>
              <a:rPr lang="en-US" sz="1200" dirty="0">
                <a:effectLst/>
                <a:latin typeface="Calibri" panose="020F0502020204030204" pitchFamily="34" charset="0"/>
                <a:ea typeface="Yu Mincho" panose="02020400000000000000" pitchFamily="18" charset="-128"/>
                <a:cs typeface="Calibri" panose="020F0502020204030204" pitchFamily="34" charset="0"/>
              </a:rPr>
              <a:t> helping to identify realistic national and international funding options for the actions. </a:t>
            </a:r>
          </a:p>
          <a:p>
            <a:pPr marL="0" marR="0">
              <a:lnSpc>
                <a:spcPct val="107000"/>
              </a:lnSpc>
              <a:spcBef>
                <a:spcPts val="0"/>
              </a:spcBef>
              <a:spcAft>
                <a:spcPts val="800"/>
              </a:spcAft>
              <a:tabLst>
                <a:tab pos="1550670" algn="l"/>
              </a:tabLst>
            </a:pPr>
            <a:endParaRPr lang="en-US" sz="1200" dirty="0">
              <a:effectLst/>
              <a:latin typeface="Calibri" panose="020F0502020204030204" pitchFamily="34" charset="0"/>
              <a:ea typeface="Yu Mincho" panose="02020400000000000000" pitchFamily="18" charset="-128"/>
              <a:cs typeface="Calibri" panose="020F0502020204030204" pitchFamily="34" charset="0"/>
            </a:endParaRPr>
          </a:p>
          <a:p>
            <a:pPr marL="0" marR="0">
              <a:lnSpc>
                <a:spcPct val="107000"/>
              </a:lnSpc>
              <a:spcBef>
                <a:spcPts val="0"/>
              </a:spcBef>
              <a:spcAft>
                <a:spcPts val="800"/>
              </a:spcAft>
              <a:tabLst>
                <a:tab pos="1550670" algn="l"/>
              </a:tabLst>
            </a:pPr>
            <a:r>
              <a:rPr lang="en-US" sz="1200" dirty="0">
                <a:effectLst/>
                <a:latin typeface="Calibri" panose="020F0502020204030204" pitchFamily="34" charset="0"/>
                <a:ea typeface="Yu Mincho" panose="02020400000000000000" pitchFamily="18" charset="-128"/>
                <a:cs typeface="Calibri" panose="020F0502020204030204" pitchFamily="34" charset="0"/>
              </a:rPr>
              <a:t>Once the diagnosis paper is built with inputs from the selected activities described above, this can feed directly into the </a:t>
            </a:r>
            <a:r>
              <a:rPr lang="en-US" sz="1200" b="1" dirty="0">
                <a:effectLst/>
                <a:latin typeface="Calibri" panose="020F0502020204030204" pitchFamily="34" charset="0"/>
                <a:ea typeface="Yu Mincho" panose="02020400000000000000" pitchFamily="18" charset="-128"/>
                <a:cs typeface="Calibri" panose="020F0502020204030204" pitchFamily="34" charset="0"/>
              </a:rPr>
              <a:t>Climate Change Policy Proposal</a:t>
            </a:r>
            <a:r>
              <a:rPr lang="en-US" sz="1200" dirty="0">
                <a:effectLst/>
                <a:latin typeface="Calibri" panose="020F0502020204030204" pitchFamily="34" charset="0"/>
                <a:ea typeface="Yu Mincho" panose="02020400000000000000" pitchFamily="18" charset="-128"/>
                <a:cs typeface="Calibri" panose="020F0502020204030204" pitchFamily="34" charset="0"/>
              </a:rPr>
              <a:t>, its implementation and mainstreaming across different sectors within the NUP.</a:t>
            </a:r>
          </a:p>
        </p:txBody>
      </p:sp>
      <p:sp>
        <p:nvSpPr>
          <p:cNvPr id="4" name="Slide Number Placeholder 3"/>
          <p:cNvSpPr>
            <a:spLocks noGrp="1"/>
          </p:cNvSpPr>
          <p:nvPr>
            <p:ph type="sldNum" sz="quarter" idx="5"/>
          </p:nvPr>
        </p:nvSpPr>
        <p:spPr/>
        <p:txBody>
          <a:bodyPr/>
          <a:lstStyle/>
          <a:p>
            <a:fld id="{44257390-99AE-BB49-AF78-38E0DA32A8E8}" type="slidenum">
              <a:rPr lang="de-DE" smtClean="0"/>
              <a:t>25</a:t>
            </a:fld>
            <a:endParaRPr lang="de-DE"/>
          </a:p>
        </p:txBody>
      </p:sp>
    </p:spTree>
    <p:extLst>
      <p:ext uri="{BB962C8B-B14F-4D97-AF65-F5344CB8AC3E}">
        <p14:creationId xmlns:p14="http://schemas.microsoft.com/office/powerpoint/2010/main" val="3978175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handas"/>
                <a:ea typeface="Yu Mincho" panose="02020400000000000000" pitchFamily="18" charset="-128"/>
                <a:cs typeface="Calibri" panose="020F0502020204030204" pitchFamily="34" charset="0"/>
              </a:rPr>
              <a:t>Certain tools will provide better entry points than others depending on your country’s unique scenario, and therefore the approaches presented in the flow chart are merely provide generic guidance. The examples presented in the following slides describe some specific scenarios or situations which your country may fall under, especially where some existing climate or urban legislation and actions already exist.</a:t>
            </a:r>
            <a:endParaRPr lang="en-US" sz="1800" dirty="0">
              <a:effectLst/>
              <a:latin typeface="Calibri" panose="020F0502020204030204" pitchFamily="34" charset="0"/>
              <a:ea typeface="Yu Mincho" panose="02020400000000000000" pitchFamily="18"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44257390-99AE-BB49-AF78-38E0DA32A8E8}" type="slidenum">
              <a:rPr lang="de-DE" smtClean="0"/>
              <a:t>26</a:t>
            </a:fld>
            <a:endParaRPr lang="de-DE"/>
          </a:p>
        </p:txBody>
      </p:sp>
    </p:spTree>
    <p:extLst>
      <p:ext uri="{BB962C8B-B14F-4D97-AF65-F5344CB8AC3E}">
        <p14:creationId xmlns:p14="http://schemas.microsoft.com/office/powerpoint/2010/main" val="231899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27</a:t>
            </a:fld>
            <a:endParaRPr lang="de-DE"/>
          </a:p>
        </p:txBody>
      </p:sp>
    </p:spTree>
    <p:extLst>
      <p:ext uri="{BB962C8B-B14F-4D97-AF65-F5344CB8AC3E}">
        <p14:creationId xmlns:p14="http://schemas.microsoft.com/office/powerpoint/2010/main" val="91948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28</a:t>
            </a:fld>
            <a:endParaRPr lang="de-DE"/>
          </a:p>
        </p:txBody>
      </p:sp>
    </p:spTree>
    <p:extLst>
      <p:ext uri="{BB962C8B-B14F-4D97-AF65-F5344CB8AC3E}">
        <p14:creationId xmlns:p14="http://schemas.microsoft.com/office/powerpoint/2010/main" val="1290683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29</a:t>
            </a:fld>
            <a:endParaRPr lang="de-DE"/>
          </a:p>
        </p:txBody>
      </p:sp>
    </p:spTree>
    <p:extLst>
      <p:ext uri="{BB962C8B-B14F-4D97-AF65-F5344CB8AC3E}">
        <p14:creationId xmlns:p14="http://schemas.microsoft.com/office/powerpoint/2010/main" val="2804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3</a:t>
            </a:fld>
            <a:endParaRPr lang="de-DE"/>
          </a:p>
        </p:txBody>
      </p:sp>
    </p:spTree>
    <p:extLst>
      <p:ext uri="{BB962C8B-B14F-4D97-AF65-F5344CB8AC3E}">
        <p14:creationId xmlns:p14="http://schemas.microsoft.com/office/powerpoint/2010/main" val="2241791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Where an NUP is not yet developed, climate change may become one of the drivers to push for one, with the UN-Habitat published National Urban Policy: A Guiding Framework and National Urban Policy: Framework for a Rapid Diagnostic guides providing useful references to begin the process.</a:t>
            </a:r>
          </a:p>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30</a:t>
            </a:fld>
            <a:endParaRPr lang="de-DE"/>
          </a:p>
        </p:txBody>
      </p:sp>
    </p:spTree>
    <p:extLst>
      <p:ext uri="{BB962C8B-B14F-4D97-AF65-F5344CB8AC3E}">
        <p14:creationId xmlns:p14="http://schemas.microsoft.com/office/powerpoint/2010/main" val="2033501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forward beyond the higher-level overview of the process provided by this presentation, there are several next steps to consider when planning for and customising your mainstreaming process.</a:t>
            </a:r>
          </a:p>
        </p:txBody>
      </p:sp>
      <p:sp>
        <p:nvSpPr>
          <p:cNvPr id="4" name="Slide Number Placeholder 3"/>
          <p:cNvSpPr>
            <a:spLocks noGrp="1"/>
          </p:cNvSpPr>
          <p:nvPr>
            <p:ph type="sldNum" sz="quarter" idx="5"/>
          </p:nvPr>
        </p:nvSpPr>
        <p:spPr/>
        <p:txBody>
          <a:bodyPr/>
          <a:lstStyle/>
          <a:p>
            <a:fld id="{44257390-99AE-BB49-AF78-38E0DA32A8E8}" type="slidenum">
              <a:rPr lang="de-DE" smtClean="0"/>
              <a:t>31</a:t>
            </a:fld>
            <a:endParaRPr lang="de-DE"/>
          </a:p>
        </p:txBody>
      </p:sp>
    </p:spTree>
    <p:extLst>
      <p:ext uri="{BB962C8B-B14F-4D97-AF65-F5344CB8AC3E}">
        <p14:creationId xmlns:p14="http://schemas.microsoft.com/office/powerpoint/2010/main" val="4116369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not already done so, a detailed review of the Main Guide and associated Guidance Note is recommended before embarking on the process, providing more detail and clarification to the points raised in the presentation. </a:t>
            </a:r>
          </a:p>
          <a:p>
            <a:endParaRPr lang="en-GB" dirty="0"/>
          </a:p>
          <a:p>
            <a:r>
              <a:rPr lang="en-GB" dirty="0"/>
              <a:t>You should establish a </a:t>
            </a:r>
            <a:r>
              <a:rPr lang="en-GB" b="1" dirty="0"/>
              <a:t>Core Team </a:t>
            </a:r>
            <a:r>
              <a:rPr lang="en-GB" dirty="0"/>
              <a:t>to manage the mainstreaming process from start to finish. This may consist of existing policymakers and urban or climate change specialists from one or more government entities depending on your country’s circumstances. They should have the authority and mandate to drive the process through, with clearly defined roles and responsibilities to avoid potential conflict. </a:t>
            </a:r>
          </a:p>
          <a:p>
            <a:endParaRPr lang="en-GB" dirty="0"/>
          </a:p>
          <a:p>
            <a:r>
              <a:rPr lang="en-GB" dirty="0"/>
              <a:t>Using the Scenarios presented and the </a:t>
            </a:r>
            <a:r>
              <a:rPr lang="en-GB" b="1" dirty="0"/>
              <a:t>Framework Tasks Tool</a:t>
            </a:r>
            <a:r>
              <a:rPr lang="en-GB" dirty="0"/>
              <a:t>, the Core Team can then identify the country’s entry point and assess what Tasks might already have been completed. This helps to plan and map out the entire process, determining which Tasks and Tools to use and in what order, creating a </a:t>
            </a:r>
            <a:r>
              <a:rPr lang="en-GB" b="1" dirty="0"/>
              <a:t>Process Timeline </a:t>
            </a:r>
            <a:r>
              <a:rPr lang="en-GB" dirty="0"/>
              <a:t>like the one shown at the bottom of the slide. </a:t>
            </a:r>
          </a:p>
          <a:p>
            <a:endParaRPr lang="en-GB" dirty="0"/>
          </a:p>
          <a:p>
            <a:r>
              <a:rPr lang="en-GB" dirty="0"/>
              <a:t>Resource and capacity needs are also important to consider at this stage and throughout the process, as it is both time and labour intensive. An initial gap assessment of the human, technical, financial and informational capacities and constraints of the Core Team against the identified Tasks using the </a:t>
            </a:r>
            <a:r>
              <a:rPr lang="en-GB" b="1" dirty="0"/>
              <a:t>SWOT Tool </a:t>
            </a:r>
            <a:r>
              <a:rPr lang="en-GB" dirty="0"/>
              <a:t>or similar can assist with this. Any gaps or needs highlighted can be included in a </a:t>
            </a:r>
            <a:r>
              <a:rPr lang="en-GB" b="1" dirty="0"/>
              <a:t>Financing and Capacity Development Strategy </a:t>
            </a:r>
            <a:r>
              <a:rPr lang="en-GB" dirty="0"/>
              <a:t>to mobilise additional expertise and resources.</a:t>
            </a:r>
          </a:p>
        </p:txBody>
      </p:sp>
      <p:sp>
        <p:nvSpPr>
          <p:cNvPr id="4" name="Slide Number Placeholder 3"/>
          <p:cNvSpPr>
            <a:spLocks noGrp="1"/>
          </p:cNvSpPr>
          <p:nvPr>
            <p:ph type="sldNum" sz="quarter" idx="5"/>
          </p:nvPr>
        </p:nvSpPr>
        <p:spPr/>
        <p:txBody>
          <a:bodyPr/>
          <a:lstStyle/>
          <a:p>
            <a:fld id="{44257390-99AE-BB49-AF78-38E0DA32A8E8}" type="slidenum">
              <a:rPr lang="de-DE" smtClean="0"/>
              <a:t>32</a:t>
            </a:fld>
            <a:endParaRPr lang="de-DE"/>
          </a:p>
        </p:txBody>
      </p:sp>
    </p:spTree>
    <p:extLst>
      <p:ext uri="{BB962C8B-B14F-4D97-AF65-F5344CB8AC3E}">
        <p14:creationId xmlns:p14="http://schemas.microsoft.com/office/powerpoint/2010/main" val="2810126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33</a:t>
            </a:fld>
            <a:endParaRPr lang="de-DE"/>
          </a:p>
        </p:txBody>
      </p:sp>
    </p:spTree>
    <p:extLst>
      <p:ext uri="{BB962C8B-B14F-4D97-AF65-F5344CB8AC3E}">
        <p14:creationId xmlns:p14="http://schemas.microsoft.com/office/powerpoint/2010/main" val="161356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regional guide has primarily been developed for national level government officers and other urban stakeholders that aim to mainstream climate change issues into their existing National Urban Policy. However, it can also be used to develop a new, climate-responsive National Urban Policy.  Governments may also find this Guide useful to mainstream climate change issues into other national-level urban-related policies, such as national spatial frameworks and sectoral policies etc., which collectively may provide a framework for integrated urban development, thereby implicitly serving the function of a National Urban Policy.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4</a:t>
            </a:fld>
            <a:endParaRPr lang="de-DE"/>
          </a:p>
        </p:txBody>
      </p:sp>
    </p:spTree>
    <p:extLst>
      <p:ext uri="{BB962C8B-B14F-4D97-AF65-F5344CB8AC3E}">
        <p14:creationId xmlns:p14="http://schemas.microsoft.com/office/powerpoint/2010/main" val="302157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regional guide has three sections.   </a:t>
            </a:r>
          </a:p>
          <a:p>
            <a:endParaRPr lang="en-US" dirty="0"/>
          </a:p>
          <a:p>
            <a:r>
              <a:rPr lang="en-US" dirty="0"/>
              <a:t>The first section introduces the context in which the mainstreaming framework was developed - ranging from definitions and various forms of mainstreaming, regional urbanization and climate change trends, various forms of urban- and climate-related governance frameworks in the Asia-Pacific region, the relevance of National Urban Policies to climate change mainstreaming, and new global development frameworks that address urban issues and climate change in unison.</a:t>
            </a:r>
          </a:p>
          <a:p>
            <a:endParaRPr lang="en-US" dirty="0"/>
          </a:p>
          <a:p>
            <a:r>
              <a:rPr lang="en-US" dirty="0"/>
              <a:t>The second section introduces the mainstreaming framework itself. The framework adopts a </a:t>
            </a:r>
            <a:r>
              <a:rPr lang="en-US" sz="1200" kern="1200" dirty="0">
                <a:solidFill>
                  <a:schemeClr val="tx1"/>
                </a:solidFill>
                <a:effectLst/>
                <a:latin typeface="+mn-lt"/>
                <a:ea typeface="+mn-ea"/>
                <a:cs typeface="+mn-cs"/>
              </a:rPr>
              <a:t>flexible and non-prescriptive approach that outlines methods and steps for mainstreaming that countries can select based on their respective circumstances, under a framework of four “Phases” and four “Elements” that serve as the building blocks of the mainstreaming process. </a:t>
            </a:r>
            <a:r>
              <a:rPr lang="en-US" dirty="0"/>
              <a:t>   </a:t>
            </a:r>
          </a:p>
          <a:p>
            <a:endParaRPr lang="en-US" dirty="0"/>
          </a:p>
          <a:p>
            <a:r>
              <a:rPr lang="en-US" dirty="0"/>
              <a:t>The third section provides a brief summary of the tools and references specifically prepared to accompany the Guide – some of which will be introduced in the second half of this training.  </a:t>
            </a:r>
          </a:p>
        </p:txBody>
      </p:sp>
      <p:sp>
        <p:nvSpPr>
          <p:cNvPr id="4" name="Slide Number Placeholder 3"/>
          <p:cNvSpPr>
            <a:spLocks noGrp="1"/>
          </p:cNvSpPr>
          <p:nvPr>
            <p:ph type="sldNum" sz="quarter" idx="5"/>
          </p:nvPr>
        </p:nvSpPr>
        <p:spPr/>
        <p:txBody>
          <a:bodyPr/>
          <a:lstStyle/>
          <a:p>
            <a:fld id="{44257390-99AE-BB49-AF78-38E0DA32A8E8}" type="slidenum">
              <a:rPr lang="de-DE" smtClean="0"/>
              <a:t>5</a:t>
            </a:fld>
            <a:endParaRPr lang="de-DE"/>
          </a:p>
        </p:txBody>
      </p:sp>
    </p:spTree>
    <p:extLst>
      <p:ext uri="{BB962C8B-B14F-4D97-AF65-F5344CB8AC3E}">
        <p14:creationId xmlns:p14="http://schemas.microsoft.com/office/powerpoint/2010/main" val="163643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next few slides introduce the context which corresponds to Section 1 of the regional guide, starting with Urbanization and Climate Change in the Asia Pacific.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charset="0"/>
                <a:ea typeface="Arial" charset="0"/>
                <a:cs typeface="Arial" charset="0"/>
              </a:rPr>
              <a:t>Climate Change and Urbanization are two of the defining megatrends of our time.  </a:t>
            </a:r>
            <a:r>
              <a:rPr lang="en-GB" sz="1200" kern="1200" dirty="0">
                <a:solidFill>
                  <a:schemeClr val="tx1"/>
                </a:solidFill>
                <a:effectLst/>
                <a:latin typeface="+mn-lt"/>
                <a:ea typeface="+mn-ea"/>
                <a:cs typeface="+mn-cs"/>
              </a:rPr>
              <a:t>More than half of today’s global population lives in urban areas, and urbanisation projections indicate that this trend is set to continue over the next decades. Cities in Asia and the Pacific are at the heart of that global urban growth. Today they are home to 2.1 billion people and in less than two decades they are estimated to grow by another one billion.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Meanwhile, t</a:t>
            </a:r>
            <a:r>
              <a:rPr lang="en-US" sz="1200" kern="1200" dirty="0">
                <a:solidFill>
                  <a:schemeClr val="tx1"/>
                </a:solidFill>
                <a:effectLst/>
                <a:latin typeface="+mn-lt"/>
                <a:ea typeface="+mn-ea"/>
                <a:cs typeface="+mn-cs"/>
              </a:rPr>
              <a:t>he Asia Pacific region is inherently exposed to climate-related natural disasters. The climate in the region has been changing - temperatures have been higher on average, and rainfall has been more variable and extreme. The region is further projected to face a wide range of climate change-related impacts, including warming temperatures, increased monsoon activity, rainfall variability, and more frequent and more intense cyclones and droughts in the coming decades.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far-reaching impacts of climate change on cities in the region are likely to be water-related, such as flooding and sea-level rise. </a:t>
            </a:r>
            <a:r>
              <a:rPr lang="en-US" sz="1200" kern="1200" dirty="0">
                <a:solidFill>
                  <a:schemeClr val="tx1"/>
                </a:solidFill>
                <a:effectLst/>
                <a:latin typeface="+mn-lt"/>
                <a:ea typeface="+mn-ea"/>
                <a:cs typeface="+mn-cs"/>
              </a:rPr>
              <a:t>Climate change will also intensify the urban heat island effect, in turn increasing energy demand and affecting air quality and human health.  Increased heat and drought will also have significant impacts in Central Asian cities and towns, causing water shortages and affecting hydropower outputs.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Rapid, inequitable and unplanned urban growth in many developing countries in the region has led to the emergence of highly vulnerable urban communities, particularly those living in informal settlements. Given the deprived living conditions, the urban poor are more susceptible to climate-related risks, which have increased the likelihood of frequent and severe flooding, made worse by urban issues such as land subsidence and poor drainage.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Cities also significantly contribute to climate change.  While they occupy only three per cent of the earth’s surface, they are responsible for 78 per cent of global energy consumption, and the production of 70 per cent of energy related greenhouse gas emissions (</a:t>
            </a:r>
            <a:r>
              <a:rPr lang="en-US" sz="1200" kern="1200" dirty="0">
                <a:solidFill>
                  <a:schemeClr val="tx1"/>
                </a:solidFill>
                <a:effectLst/>
                <a:latin typeface="+mn-lt"/>
                <a:ea typeface="+mn-ea"/>
                <a:cs typeface="+mn-cs"/>
              </a:rPr>
              <a:t>UN-Habitat, 2017).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Cities in the Asia Pacific region are projected to contribute more than half the rise in global greenhouse gas emissions over the next 20 years if no action is taken (UN ESCAP, 2017).  As major contributors to greenhouse gas emissions, many opportunities exist to lower GHG emissions in cities, starting from the way in which cities are planned and designed.  </a:t>
            </a:r>
            <a:r>
              <a:rPr lang="en-US" sz="1200" kern="1200" dirty="0">
                <a:solidFill>
                  <a:schemeClr val="tx1"/>
                </a:solidFill>
                <a:effectLst/>
                <a:latin typeface="+mn-lt"/>
                <a:ea typeface="+mn-ea"/>
                <a:cs typeface="+mn-cs"/>
              </a:rPr>
              <a:t>For example, </a:t>
            </a:r>
            <a:r>
              <a:rPr lang="en-GB" sz="1200" kern="1200" dirty="0">
                <a:solidFill>
                  <a:schemeClr val="tx1"/>
                </a:solidFill>
                <a:effectLst/>
                <a:latin typeface="+mn-lt"/>
                <a:ea typeface="+mn-ea"/>
                <a:cs typeface="+mn-cs"/>
              </a:rPr>
              <a:t>compact or nodal cities with a variety of public transport and mixed-use neighbourhoods can save significant amounts of energy in the transport sector, and the way in which buildings are designed, constructed and operated is also critical for low-carbon development.</a:t>
            </a:r>
            <a:r>
              <a:rPr lang="en-US" dirty="0"/>
              <a:t>  </a:t>
            </a:r>
          </a:p>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6</a:t>
            </a:fld>
            <a:endParaRPr lang="de-DE"/>
          </a:p>
        </p:txBody>
      </p:sp>
    </p:spTree>
    <p:extLst>
      <p:ext uri="{BB962C8B-B14F-4D97-AF65-F5344CB8AC3E}">
        <p14:creationId xmlns:p14="http://schemas.microsoft.com/office/powerpoint/2010/main" val="318036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charset="0"/>
                <a:ea typeface="Arial" charset="0"/>
                <a:cs typeface="Arial" charset="0"/>
              </a:rPr>
              <a:t>Meanwhile on the global development agenda, there is a growing consensus that urbanization and climate change are addressed in unison. This is reflected in recent international frameworks such as the 2030 Agenda for Sustainable Development, the Paris Agreement, the New Urban Agenda and the Sendai Framework for Disaster Risk Reduction.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charset="0"/>
                <a:ea typeface="Arial" charset="0"/>
                <a:cs typeface="Arial" charset="0"/>
              </a:rPr>
              <a:t>The </a:t>
            </a:r>
            <a:r>
              <a:rPr lang="en-GB" sz="1200" b="1" dirty="0">
                <a:latin typeface="Arial" charset="0"/>
                <a:ea typeface="Arial" charset="0"/>
                <a:cs typeface="Arial" charset="0"/>
              </a:rPr>
              <a:t>International Frameworks Tool</a:t>
            </a:r>
            <a:r>
              <a:rPr lang="en-GB" sz="1200" dirty="0">
                <a:latin typeface="Arial" charset="0"/>
                <a:ea typeface="Arial" charset="0"/>
                <a:cs typeface="Arial" charset="0"/>
              </a:rPr>
              <a:t> – Information Sheet </a:t>
            </a:r>
            <a:r>
              <a:rPr lang="en-GB" sz="1200" kern="1200" dirty="0">
                <a:solidFill>
                  <a:schemeClr val="tx1"/>
                </a:solidFill>
                <a:effectLst/>
                <a:latin typeface="+mn-lt"/>
                <a:ea typeface="+mn-ea"/>
                <a:cs typeface="+mn-cs"/>
              </a:rPr>
              <a:t>lists the provisions in these major global frameworks that address climate change and urban issues together and provides information on the respective implementation and reporting mechanisms of the frameworks in detail.</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regional guide also provides a summary.</a:t>
            </a:r>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7</a:t>
            </a:fld>
            <a:endParaRPr lang="de-DE"/>
          </a:p>
        </p:txBody>
      </p:sp>
    </p:spTree>
    <p:extLst>
      <p:ext uri="{BB962C8B-B14F-4D97-AF65-F5344CB8AC3E}">
        <p14:creationId xmlns:p14="http://schemas.microsoft.com/office/powerpoint/2010/main" val="18156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seen in many countries of Asia and the Pacific, urban and urban-related issues are a priority under the Nationally Determined Contributions (NDCs) which countries commit to when they ratify the Paris Agreement.  This means that strategies need to be developed to implement adaptation and mitigation measures in cities. </a:t>
            </a:r>
          </a:p>
        </p:txBody>
      </p:sp>
      <p:sp>
        <p:nvSpPr>
          <p:cNvPr id="4" name="Slide Number Placeholder 3"/>
          <p:cNvSpPr>
            <a:spLocks noGrp="1"/>
          </p:cNvSpPr>
          <p:nvPr>
            <p:ph type="sldNum" sz="quarter" idx="5"/>
          </p:nvPr>
        </p:nvSpPr>
        <p:spPr/>
        <p:txBody>
          <a:bodyPr/>
          <a:lstStyle/>
          <a:p>
            <a:fld id="{44257390-99AE-BB49-AF78-38E0DA32A8E8}" type="slidenum">
              <a:rPr lang="de-DE" smtClean="0"/>
              <a:t>8</a:t>
            </a:fld>
            <a:endParaRPr lang="de-DE"/>
          </a:p>
        </p:txBody>
      </p:sp>
    </p:spTree>
    <p:extLst>
      <p:ext uri="{BB962C8B-B14F-4D97-AF65-F5344CB8AC3E}">
        <p14:creationId xmlns:p14="http://schemas.microsoft.com/office/powerpoint/2010/main" val="154679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Urban and climate related governance frameworks across Asia and the Pacific vary widely, with different countries having different </a:t>
            </a:r>
            <a:r>
              <a:rPr lang="en-US" sz="1200" b="0" kern="1200" dirty="0">
                <a:solidFill>
                  <a:schemeClr val="tx1"/>
                </a:solidFill>
                <a:effectLst/>
                <a:latin typeface="+mn-lt"/>
                <a:ea typeface="+mn-ea"/>
                <a:cs typeface="+mn-cs"/>
              </a:rPr>
              <a:t>types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policy, institutions, legislation and financing mechanisms.  Therefore, the state and form of national-level urban-related policies also vary widely.  Some countries have already thoroughly mainstreamed climate change considerations into their urban-related policies, while others may have only started the process.  </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Multi-level governance provides opportunity for consultation with lower levels of government and their participation in the policymaking process in order to understand the climate change issues that they are facing, enabling policy development that is context-specific.  However, when decentralization is incomplete or multi-level governance mandates are not clearly defined, sub-national levels of government may lack the institutional, human and financial capacities to support policy implementation, possibly resulting in serious implementation gaps and policy failures.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Therefore, regardless of where a country is in urban policy development, institutionally and practically strengthening multi-level governance frameworks, and where appropriate, clarification and devolution of functions, responsibilities and funds are important for the effective mainstreaming of climate change concerns into urban policies. It is equally important for the successful implementation of the mainstreamed climate actions.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257390-99AE-BB49-AF78-38E0DA32A8E8}" type="slidenum">
              <a:rPr lang="de-DE" smtClean="0"/>
              <a:t>9</a:t>
            </a:fld>
            <a:endParaRPr lang="de-DE"/>
          </a:p>
        </p:txBody>
      </p:sp>
    </p:spTree>
    <p:extLst>
      <p:ext uri="{BB962C8B-B14F-4D97-AF65-F5344CB8AC3E}">
        <p14:creationId xmlns:p14="http://schemas.microsoft.com/office/powerpoint/2010/main" val="1370107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4.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5.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6.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7.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6.wdp"/><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7.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9.wdp"/><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7.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3.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1 Forma libre">
            <a:extLst>
              <a:ext uri="{FF2B5EF4-FFF2-40B4-BE49-F238E27FC236}">
                <a16:creationId xmlns:a16="http://schemas.microsoft.com/office/drawing/2014/main" id="{8F952C25-9441-AE43-92A3-D8FBE605B941}"/>
              </a:ext>
            </a:extLst>
          </p:cNvPr>
          <p:cNvSpPr/>
          <p:nvPr/>
        </p:nvSpPr>
        <p:spPr>
          <a:xfrm>
            <a:off x="1" y="974362"/>
            <a:ext cx="12191999" cy="531342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C9DDE"/>
          </a:solidFill>
          <a:ln>
            <a:noFill/>
            <a:prstDash val="solid"/>
          </a:ln>
        </p:spPr>
        <p:txBody>
          <a:bodyPr wrap="none" lIns="89997" tIns="46795" rIns="89997" bIns="46795" anchor="t" compatLnSpc="0"/>
          <a:lstStyle/>
          <a:p>
            <a:pPr lvl="0">
              <a:spcAft>
                <a:spcPts val="1200"/>
              </a:spcAft>
            </a:pPr>
            <a:endParaRPr lang="en-US" dirty="0">
              <a:solidFill>
                <a:srgbClr val="FFFFFF"/>
              </a:solidFill>
              <a:latin typeface="Calibri" pitchFamily="34" charset="0"/>
              <a:ea typeface="Arial Unicode MS" pitchFamily="34" charset="-128"/>
              <a:cs typeface="Tahoma" pitchFamily="34" charset="0"/>
            </a:endParaRPr>
          </a:p>
        </p:txBody>
      </p:sp>
      <p:sp>
        <p:nvSpPr>
          <p:cNvPr id="2" name="Title 1">
            <a:extLst>
              <a:ext uri="{FF2B5EF4-FFF2-40B4-BE49-F238E27FC236}">
                <a16:creationId xmlns:a16="http://schemas.microsoft.com/office/drawing/2014/main" id="{FA35E20D-D353-4C44-B761-62F311DF70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71E5216-A4AF-4144-8EFB-A800ABE4B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D0E69CD-4C42-B849-A4E2-0197F880FA84}"/>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5" name="Footer Placeholder 4">
            <a:extLst>
              <a:ext uri="{FF2B5EF4-FFF2-40B4-BE49-F238E27FC236}">
                <a16:creationId xmlns:a16="http://schemas.microsoft.com/office/drawing/2014/main" id="{7962A777-2A3B-3E4C-B318-292B426C38A2}"/>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F004268-A08D-E445-B55A-22878AA24D62}"/>
              </a:ext>
            </a:extLst>
          </p:cNvPr>
          <p:cNvSpPr>
            <a:spLocks noGrp="1"/>
          </p:cNvSpPr>
          <p:nvPr>
            <p:ph type="sldNum" sz="quarter" idx="12"/>
          </p:nvPr>
        </p:nvSpPr>
        <p:spPr/>
        <p:txBody>
          <a:bodyPr/>
          <a:lstStyle/>
          <a:p>
            <a:fld id="{A1F98FA4-8C2B-7347-8107-8199D42791CE}" type="slidenum">
              <a:rPr lang="de-DE" smtClean="0"/>
              <a:t>‹#›</a:t>
            </a:fld>
            <a:endParaRPr lang="de-DE"/>
          </a:p>
        </p:txBody>
      </p:sp>
      <p:pic>
        <p:nvPicPr>
          <p:cNvPr id="8" name="Picture 7" descr="final logo blue and orange line">
            <a:extLst>
              <a:ext uri="{FF2B5EF4-FFF2-40B4-BE49-F238E27FC236}">
                <a16:creationId xmlns:a16="http://schemas.microsoft.com/office/drawing/2014/main" id="{53D0EB3D-6E27-C44C-A6F9-CC3CDF61C148}"/>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788" y="293832"/>
            <a:ext cx="1786255" cy="473710"/>
          </a:xfrm>
          <a:prstGeom prst="rect">
            <a:avLst/>
          </a:prstGeom>
          <a:noFill/>
          <a:ln>
            <a:noFill/>
          </a:ln>
        </p:spPr>
      </p:pic>
      <p:pic>
        <p:nvPicPr>
          <p:cNvPr id="9" name="Picture 8" descr="C:\Users\Bob\Desktop\UN-Habitat-logo-1.jpg">
            <a:extLst>
              <a:ext uri="{FF2B5EF4-FFF2-40B4-BE49-F238E27FC236}">
                <a16:creationId xmlns:a16="http://schemas.microsoft.com/office/drawing/2014/main" id="{8591DE54-0866-8341-9FDC-004EF93572E7}"/>
              </a:ext>
            </a:extLst>
          </p:cNvPr>
          <p:cNvPicPr/>
          <p:nvPr/>
        </p:nvPicPr>
        <p:blipFill rotWithShape="1">
          <a:blip r:embed="rId3" cstate="screen">
            <a:extLst>
              <a:ext uri="{28A0092B-C50C-407E-A947-70E740481C1C}">
                <a14:useLocalDpi xmlns:a14="http://schemas.microsoft.com/office/drawing/2010/main"/>
              </a:ext>
            </a:extLst>
          </a:blip>
          <a:srcRect t="-25243" b="-24605"/>
          <a:stretch/>
        </p:blipFill>
        <p:spPr bwMode="auto">
          <a:xfrm>
            <a:off x="8742996" y="262717"/>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503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5AA5-B1D1-B242-B4F2-4EA00E9AD2C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376F0B0-6484-ED41-B093-109C180949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F80BFB-3083-3741-9D7D-2DADEF37CAF0}"/>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5" name="Footer Placeholder 4">
            <a:extLst>
              <a:ext uri="{FF2B5EF4-FFF2-40B4-BE49-F238E27FC236}">
                <a16:creationId xmlns:a16="http://schemas.microsoft.com/office/drawing/2014/main" id="{2BC874F3-9983-D941-AEF8-0E5AF1DD0EE4}"/>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07CD6AD3-08D9-5E43-A1D1-C45D16AB5F81}"/>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7" name="Group 6">
            <a:extLst>
              <a:ext uri="{FF2B5EF4-FFF2-40B4-BE49-F238E27FC236}">
                <a16:creationId xmlns:a16="http://schemas.microsoft.com/office/drawing/2014/main" id="{088D5118-5AAB-024F-A986-B1256185E6B0}"/>
              </a:ext>
            </a:extLst>
          </p:cNvPr>
          <p:cNvGrpSpPr/>
          <p:nvPr/>
        </p:nvGrpSpPr>
        <p:grpSpPr>
          <a:xfrm>
            <a:off x="-1" y="5831681"/>
            <a:ext cx="12192002" cy="1049338"/>
            <a:chOff x="-1" y="5796787"/>
            <a:chExt cx="12192002" cy="1049338"/>
          </a:xfrm>
        </p:grpSpPr>
        <p:pic>
          <p:nvPicPr>
            <p:cNvPr id="8" name="Picture 7" descr="C:\Users\MDP14-1\Desktop\Untitled-2 copy.PNG">
              <a:extLst>
                <a:ext uri="{FF2B5EF4-FFF2-40B4-BE49-F238E27FC236}">
                  <a16:creationId xmlns:a16="http://schemas.microsoft.com/office/drawing/2014/main" id="{63F4A69B-CF89-B947-BC39-46CFBA702877}"/>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MDP14-1\Desktop\Untitled-2 copy.PNG">
              <a:extLst>
                <a:ext uri="{FF2B5EF4-FFF2-40B4-BE49-F238E27FC236}">
                  <a16:creationId xmlns:a16="http://schemas.microsoft.com/office/drawing/2014/main" id="{AC4A7DA2-CF77-C64E-BCCA-186F018FA3B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final logo blue and orange line">
            <a:extLst>
              <a:ext uri="{FF2B5EF4-FFF2-40B4-BE49-F238E27FC236}">
                <a16:creationId xmlns:a16="http://schemas.microsoft.com/office/drawing/2014/main" id="{B7623EE7-9754-A844-95CC-CF8E516B8B12}"/>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1" name="Picture 10" descr="C:\Users\Bob\Desktop\UN-Habitat-logo-1.jpg">
            <a:extLst>
              <a:ext uri="{FF2B5EF4-FFF2-40B4-BE49-F238E27FC236}">
                <a16:creationId xmlns:a16="http://schemas.microsoft.com/office/drawing/2014/main" id="{537CC49C-6038-F848-81F5-2B30AD0B5240}"/>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7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D39D87-D442-2044-B255-50B91F174E9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23E146-6D43-3D4F-AE8A-AEFA9E2998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098C71-23AA-484D-B3D9-D7C00F31E39D}"/>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5" name="Footer Placeholder 4">
            <a:extLst>
              <a:ext uri="{FF2B5EF4-FFF2-40B4-BE49-F238E27FC236}">
                <a16:creationId xmlns:a16="http://schemas.microsoft.com/office/drawing/2014/main" id="{8847AE1E-4681-EE46-B4C4-889FC1423759}"/>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DE87506-8734-C244-89AB-A99BBBF9C7A4}"/>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7" name="Group 6">
            <a:extLst>
              <a:ext uri="{FF2B5EF4-FFF2-40B4-BE49-F238E27FC236}">
                <a16:creationId xmlns:a16="http://schemas.microsoft.com/office/drawing/2014/main" id="{0C67FEBF-4C85-8A48-9E46-33E3189F65A6}"/>
              </a:ext>
            </a:extLst>
          </p:cNvPr>
          <p:cNvGrpSpPr/>
          <p:nvPr/>
        </p:nvGrpSpPr>
        <p:grpSpPr>
          <a:xfrm>
            <a:off x="-1" y="5831681"/>
            <a:ext cx="12192002" cy="1049338"/>
            <a:chOff x="-1" y="5796787"/>
            <a:chExt cx="12192002" cy="1049338"/>
          </a:xfrm>
        </p:grpSpPr>
        <p:pic>
          <p:nvPicPr>
            <p:cNvPr id="8" name="Picture 7" descr="C:\Users\MDP14-1\Desktop\Untitled-2 copy.PNG">
              <a:extLst>
                <a:ext uri="{FF2B5EF4-FFF2-40B4-BE49-F238E27FC236}">
                  <a16:creationId xmlns:a16="http://schemas.microsoft.com/office/drawing/2014/main" id="{ED806449-6CAF-6145-B45A-AE74FC3973A5}"/>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MDP14-1\Desktop\Untitled-2 copy.PNG">
              <a:extLst>
                <a:ext uri="{FF2B5EF4-FFF2-40B4-BE49-F238E27FC236}">
                  <a16:creationId xmlns:a16="http://schemas.microsoft.com/office/drawing/2014/main" id="{A3878554-55C8-8C4C-9157-5CB19D0B1A9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final logo blue and orange line">
            <a:extLst>
              <a:ext uri="{FF2B5EF4-FFF2-40B4-BE49-F238E27FC236}">
                <a16:creationId xmlns:a16="http://schemas.microsoft.com/office/drawing/2014/main" id="{61631343-3306-C74F-9ACF-887356F836E5}"/>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1" name="Picture 10" descr="C:\Users\Bob\Desktop\UN-Habitat-logo-1.jpg">
            <a:extLst>
              <a:ext uri="{FF2B5EF4-FFF2-40B4-BE49-F238E27FC236}">
                <a16:creationId xmlns:a16="http://schemas.microsoft.com/office/drawing/2014/main" id="{CD736689-1ECC-4C4E-8A03-BEB467C68688}"/>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61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F46A-247A-4140-B4A3-AD04A53E27BC}"/>
              </a:ext>
            </a:extLst>
          </p:cNvPr>
          <p:cNvSpPr>
            <a:spLocks noGrp="1"/>
          </p:cNvSpPr>
          <p:nvPr>
            <p:ph type="title"/>
          </p:nvPr>
        </p:nvSpPr>
        <p:spPr>
          <a:xfrm>
            <a:off x="838200" y="365125"/>
            <a:ext cx="6435683"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8005B614-413D-EF42-BC86-957F55B6B1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736FD4-8D20-2542-8B0C-38147EF807BB}"/>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5" name="Footer Placeholder 4">
            <a:extLst>
              <a:ext uri="{FF2B5EF4-FFF2-40B4-BE49-F238E27FC236}">
                <a16:creationId xmlns:a16="http://schemas.microsoft.com/office/drawing/2014/main" id="{69F11AB4-6098-4B40-A566-A8DB06A2D76E}"/>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706D2A7-AADF-7D46-A754-935929858445}"/>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7" name="Group 6">
            <a:extLst>
              <a:ext uri="{FF2B5EF4-FFF2-40B4-BE49-F238E27FC236}">
                <a16:creationId xmlns:a16="http://schemas.microsoft.com/office/drawing/2014/main" id="{46CEF578-2062-304D-ADF4-1AD98FCE5B48}"/>
              </a:ext>
            </a:extLst>
          </p:cNvPr>
          <p:cNvGrpSpPr/>
          <p:nvPr/>
        </p:nvGrpSpPr>
        <p:grpSpPr>
          <a:xfrm>
            <a:off x="-1" y="5831681"/>
            <a:ext cx="12192002" cy="1049338"/>
            <a:chOff x="-1" y="5796787"/>
            <a:chExt cx="12192002" cy="1049338"/>
          </a:xfrm>
        </p:grpSpPr>
        <p:pic>
          <p:nvPicPr>
            <p:cNvPr id="8" name="Picture 7" descr="C:\Users\MDP14-1\Desktop\Untitled-2 copy.PNG">
              <a:extLst>
                <a:ext uri="{FF2B5EF4-FFF2-40B4-BE49-F238E27FC236}">
                  <a16:creationId xmlns:a16="http://schemas.microsoft.com/office/drawing/2014/main" id="{DF01DFA1-EF45-0747-A4E3-A93358CDC5B7}"/>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MDP14-1\Desktop\Untitled-2 copy.PNG">
              <a:extLst>
                <a:ext uri="{FF2B5EF4-FFF2-40B4-BE49-F238E27FC236}">
                  <a16:creationId xmlns:a16="http://schemas.microsoft.com/office/drawing/2014/main" id="{AA1D170A-7049-2749-B706-D2F2A1624301}"/>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final logo blue and orange line">
            <a:extLst>
              <a:ext uri="{FF2B5EF4-FFF2-40B4-BE49-F238E27FC236}">
                <a16:creationId xmlns:a16="http://schemas.microsoft.com/office/drawing/2014/main" id="{87DA046A-DA69-AE45-9FC6-D56C12E5F558}"/>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08169" y="371729"/>
            <a:ext cx="1786255" cy="473710"/>
          </a:xfrm>
          <a:prstGeom prst="rect">
            <a:avLst/>
          </a:prstGeom>
          <a:noFill/>
          <a:ln>
            <a:noFill/>
          </a:ln>
        </p:spPr>
      </p:pic>
      <p:pic>
        <p:nvPicPr>
          <p:cNvPr id="11" name="Picture 10" descr="C:\Users\Bob\Desktop\UN-Habitat-logo-1.jpg">
            <a:extLst>
              <a:ext uri="{FF2B5EF4-FFF2-40B4-BE49-F238E27FC236}">
                <a16:creationId xmlns:a16="http://schemas.microsoft.com/office/drawing/2014/main" id="{167AC814-7F6B-414F-9437-FAA32D9D3180}"/>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979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743F-87C5-E946-B6E3-BD508B063DC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142EE23-805B-B24C-BE9E-1C152B186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CCC6DE-9621-0B4E-8EC4-5C10785F317D}"/>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5" name="Footer Placeholder 4">
            <a:extLst>
              <a:ext uri="{FF2B5EF4-FFF2-40B4-BE49-F238E27FC236}">
                <a16:creationId xmlns:a16="http://schemas.microsoft.com/office/drawing/2014/main" id="{05758D6A-149F-9A49-80BD-B9F8FEEBE86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EDAE552-A170-6343-B020-E1E0E109566E}"/>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7" name="Group 6">
            <a:extLst>
              <a:ext uri="{FF2B5EF4-FFF2-40B4-BE49-F238E27FC236}">
                <a16:creationId xmlns:a16="http://schemas.microsoft.com/office/drawing/2014/main" id="{5AB2A29C-1A53-CF47-90A9-F3DE113C255F}"/>
              </a:ext>
            </a:extLst>
          </p:cNvPr>
          <p:cNvGrpSpPr/>
          <p:nvPr/>
        </p:nvGrpSpPr>
        <p:grpSpPr>
          <a:xfrm>
            <a:off x="0" y="5831681"/>
            <a:ext cx="12192002" cy="1049338"/>
            <a:chOff x="-1" y="5796787"/>
            <a:chExt cx="12192002" cy="1049338"/>
          </a:xfrm>
        </p:grpSpPr>
        <p:pic>
          <p:nvPicPr>
            <p:cNvPr id="8" name="Picture 7" descr="C:\Users\MDP14-1\Desktop\Untitled-2 copy.PNG">
              <a:extLst>
                <a:ext uri="{FF2B5EF4-FFF2-40B4-BE49-F238E27FC236}">
                  <a16:creationId xmlns:a16="http://schemas.microsoft.com/office/drawing/2014/main" id="{1B163388-9C6B-5342-92C7-5F0EACC1D86C}"/>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MDP14-1\Desktop\Untitled-2 copy.PNG">
              <a:extLst>
                <a:ext uri="{FF2B5EF4-FFF2-40B4-BE49-F238E27FC236}">
                  <a16:creationId xmlns:a16="http://schemas.microsoft.com/office/drawing/2014/main" id="{EA85797B-ADF0-8F49-8A2B-4E78632C53F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final logo blue and orange line">
            <a:extLst>
              <a:ext uri="{FF2B5EF4-FFF2-40B4-BE49-F238E27FC236}">
                <a16:creationId xmlns:a16="http://schemas.microsoft.com/office/drawing/2014/main" id="{406ED4B9-2503-4D4D-A260-B14F792B9DB2}"/>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1" name="Picture 10" descr="C:\Users\Bob\Desktop\UN-Habitat-logo-1.jpg">
            <a:extLst>
              <a:ext uri="{FF2B5EF4-FFF2-40B4-BE49-F238E27FC236}">
                <a16:creationId xmlns:a16="http://schemas.microsoft.com/office/drawing/2014/main" id="{432F30D6-8D0A-2544-A840-623010AD76B1}"/>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88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3005-DBC6-CD46-A27F-6BB0D6C35F1B}"/>
              </a:ext>
            </a:extLst>
          </p:cNvPr>
          <p:cNvSpPr>
            <a:spLocks noGrp="1"/>
          </p:cNvSpPr>
          <p:nvPr>
            <p:ph type="title"/>
          </p:nvPr>
        </p:nvSpPr>
        <p:spPr>
          <a:xfrm>
            <a:off x="838200" y="365125"/>
            <a:ext cx="6574769"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5934B008-87C1-1F48-B7F0-EFCE124ED6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2F34DBF-931F-B14F-A01F-A290C2F7DA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9E744A-2256-3B49-A36B-0E6BB0DA396E}"/>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6" name="Footer Placeholder 5">
            <a:extLst>
              <a:ext uri="{FF2B5EF4-FFF2-40B4-BE49-F238E27FC236}">
                <a16:creationId xmlns:a16="http://schemas.microsoft.com/office/drawing/2014/main" id="{2AFAFC70-BD1C-0F44-933A-8311F8F99F66}"/>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ED156F20-69F5-1D4D-A0BB-2FF26D4D13A7}"/>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8" name="Group 7">
            <a:extLst>
              <a:ext uri="{FF2B5EF4-FFF2-40B4-BE49-F238E27FC236}">
                <a16:creationId xmlns:a16="http://schemas.microsoft.com/office/drawing/2014/main" id="{262D9FBA-F54E-254B-A134-A783B598221F}"/>
              </a:ext>
            </a:extLst>
          </p:cNvPr>
          <p:cNvGrpSpPr/>
          <p:nvPr/>
        </p:nvGrpSpPr>
        <p:grpSpPr>
          <a:xfrm>
            <a:off x="-1" y="5831681"/>
            <a:ext cx="12192002" cy="1049338"/>
            <a:chOff x="-1" y="5796787"/>
            <a:chExt cx="12192002" cy="1049338"/>
          </a:xfrm>
        </p:grpSpPr>
        <p:pic>
          <p:nvPicPr>
            <p:cNvPr id="9" name="Picture 8" descr="C:\Users\MDP14-1\Desktop\Untitled-2 copy.PNG">
              <a:extLst>
                <a:ext uri="{FF2B5EF4-FFF2-40B4-BE49-F238E27FC236}">
                  <a16:creationId xmlns:a16="http://schemas.microsoft.com/office/drawing/2014/main" id="{51EAB9E4-89F9-8447-870C-62D352501BB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MDP14-1\Desktop\Untitled-2 copy.PNG">
              <a:extLst>
                <a:ext uri="{FF2B5EF4-FFF2-40B4-BE49-F238E27FC236}">
                  <a16:creationId xmlns:a16="http://schemas.microsoft.com/office/drawing/2014/main" id="{E13FA708-C395-8348-B2D0-5C3360E2C8B3}"/>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final logo blue and orange line">
            <a:extLst>
              <a:ext uri="{FF2B5EF4-FFF2-40B4-BE49-F238E27FC236}">
                <a16:creationId xmlns:a16="http://schemas.microsoft.com/office/drawing/2014/main" id="{4D2C30E1-575D-444D-9A48-056A527B1B15}"/>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2" name="Picture 11" descr="C:\Users\Bob\Desktop\UN-Habitat-logo-1.jpg">
            <a:extLst>
              <a:ext uri="{FF2B5EF4-FFF2-40B4-BE49-F238E27FC236}">
                <a16:creationId xmlns:a16="http://schemas.microsoft.com/office/drawing/2014/main" id="{D7FA5383-6386-3744-A300-5AC70B01CA85}"/>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669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5CF-3CC7-054D-B6E8-95D3F78EDA96}"/>
              </a:ext>
            </a:extLst>
          </p:cNvPr>
          <p:cNvSpPr>
            <a:spLocks noGrp="1"/>
          </p:cNvSpPr>
          <p:nvPr>
            <p:ph type="title"/>
          </p:nvPr>
        </p:nvSpPr>
        <p:spPr>
          <a:xfrm>
            <a:off x="839788" y="365125"/>
            <a:ext cx="6573181" cy="1325563"/>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6E81E774-BAC0-0344-A59C-F2A410B89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A5BF1A-65AC-0B42-84E5-EE7DE8002D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B775B74-424C-6E47-B973-F7B512057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A9A119-FA1D-AF44-89B5-BC5A880AC7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805C9F4-47B9-3C4D-8E0A-AEB3F8AC8E68}"/>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8" name="Footer Placeholder 7">
            <a:extLst>
              <a:ext uri="{FF2B5EF4-FFF2-40B4-BE49-F238E27FC236}">
                <a16:creationId xmlns:a16="http://schemas.microsoft.com/office/drawing/2014/main" id="{7106FF87-7D9D-2B48-8A04-51295E991E2B}"/>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1F190FE1-CDC3-764C-93C6-FAA48E778615}"/>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10" name="Group 9">
            <a:extLst>
              <a:ext uri="{FF2B5EF4-FFF2-40B4-BE49-F238E27FC236}">
                <a16:creationId xmlns:a16="http://schemas.microsoft.com/office/drawing/2014/main" id="{41915EA0-C45B-9447-97BE-320B5AEE35FA}"/>
              </a:ext>
            </a:extLst>
          </p:cNvPr>
          <p:cNvGrpSpPr/>
          <p:nvPr/>
        </p:nvGrpSpPr>
        <p:grpSpPr>
          <a:xfrm>
            <a:off x="-1" y="5831681"/>
            <a:ext cx="12192002" cy="1049338"/>
            <a:chOff x="-1" y="5796787"/>
            <a:chExt cx="12192002" cy="1049338"/>
          </a:xfrm>
        </p:grpSpPr>
        <p:pic>
          <p:nvPicPr>
            <p:cNvPr id="11" name="Picture 10" descr="C:\Users\MDP14-1\Desktop\Untitled-2 copy.PNG">
              <a:extLst>
                <a:ext uri="{FF2B5EF4-FFF2-40B4-BE49-F238E27FC236}">
                  <a16:creationId xmlns:a16="http://schemas.microsoft.com/office/drawing/2014/main" id="{6CE86BC2-69DE-774A-BFBF-E1A7CEA80BAA}"/>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MDP14-1\Desktop\Untitled-2 copy.PNG">
              <a:extLst>
                <a:ext uri="{FF2B5EF4-FFF2-40B4-BE49-F238E27FC236}">
                  <a16:creationId xmlns:a16="http://schemas.microsoft.com/office/drawing/2014/main" id="{AF13D17F-FF94-624E-999B-1B950340A163}"/>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descr="final logo blue and orange line">
            <a:extLst>
              <a:ext uri="{FF2B5EF4-FFF2-40B4-BE49-F238E27FC236}">
                <a16:creationId xmlns:a16="http://schemas.microsoft.com/office/drawing/2014/main" id="{65103828-6DFB-CB40-BDBB-E37388F793A0}"/>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4" name="Picture 13" descr="C:\Users\Bob\Desktop\UN-Habitat-logo-1.jpg">
            <a:extLst>
              <a:ext uri="{FF2B5EF4-FFF2-40B4-BE49-F238E27FC236}">
                <a16:creationId xmlns:a16="http://schemas.microsoft.com/office/drawing/2014/main" id="{6049ADA5-8379-5046-AB38-4E49ACF3D901}"/>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757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2225-6E0A-744B-AA5C-8D5F8BDE1B90}"/>
              </a:ext>
            </a:extLst>
          </p:cNvPr>
          <p:cNvSpPr>
            <a:spLocks noGrp="1"/>
          </p:cNvSpPr>
          <p:nvPr>
            <p:ph type="title"/>
          </p:nvPr>
        </p:nvSpPr>
        <p:spPr>
          <a:xfrm>
            <a:off x="838200" y="365125"/>
            <a:ext cx="6574769" cy="1325563"/>
          </a:xfrm>
        </p:spPr>
        <p:txBody>
          <a:bodyPr/>
          <a:lstStyle/>
          <a:p>
            <a:r>
              <a:rPr lang="en-GB"/>
              <a:t>Click to edit Master title style</a:t>
            </a:r>
          </a:p>
        </p:txBody>
      </p:sp>
      <p:sp>
        <p:nvSpPr>
          <p:cNvPr id="3" name="Date Placeholder 2">
            <a:extLst>
              <a:ext uri="{FF2B5EF4-FFF2-40B4-BE49-F238E27FC236}">
                <a16:creationId xmlns:a16="http://schemas.microsoft.com/office/drawing/2014/main" id="{31CF2170-7F86-FA4B-89BF-A731706A3619}"/>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4" name="Footer Placeholder 3">
            <a:extLst>
              <a:ext uri="{FF2B5EF4-FFF2-40B4-BE49-F238E27FC236}">
                <a16:creationId xmlns:a16="http://schemas.microsoft.com/office/drawing/2014/main" id="{1A3A36CE-356A-E04C-BA23-BB3EA88E385F}"/>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1F48D746-B1D2-F84B-AA56-D34011948FC9}"/>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6" name="Group 5">
            <a:extLst>
              <a:ext uri="{FF2B5EF4-FFF2-40B4-BE49-F238E27FC236}">
                <a16:creationId xmlns:a16="http://schemas.microsoft.com/office/drawing/2014/main" id="{95CC7F9C-E696-3143-BA9B-84AD32AD5407}"/>
              </a:ext>
            </a:extLst>
          </p:cNvPr>
          <p:cNvGrpSpPr/>
          <p:nvPr/>
        </p:nvGrpSpPr>
        <p:grpSpPr>
          <a:xfrm>
            <a:off x="-2" y="5847746"/>
            <a:ext cx="12192002" cy="1049338"/>
            <a:chOff x="-1" y="5796787"/>
            <a:chExt cx="12192002" cy="1049338"/>
          </a:xfrm>
        </p:grpSpPr>
        <p:pic>
          <p:nvPicPr>
            <p:cNvPr id="7" name="Picture 6" descr="C:\Users\MDP14-1\Desktop\Untitled-2 copy.PNG">
              <a:extLst>
                <a:ext uri="{FF2B5EF4-FFF2-40B4-BE49-F238E27FC236}">
                  <a16:creationId xmlns:a16="http://schemas.microsoft.com/office/drawing/2014/main" id="{8BDE8772-F176-704F-B6F2-699D77F10B1E}"/>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MDP14-1\Desktop\Untitled-2 copy.PNG">
              <a:extLst>
                <a:ext uri="{FF2B5EF4-FFF2-40B4-BE49-F238E27FC236}">
                  <a16:creationId xmlns:a16="http://schemas.microsoft.com/office/drawing/2014/main" id="{6DEB31FB-868A-824F-9B8C-DED71633E8D4}"/>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descr="final logo blue and orange line">
            <a:extLst>
              <a:ext uri="{FF2B5EF4-FFF2-40B4-BE49-F238E27FC236}">
                <a16:creationId xmlns:a16="http://schemas.microsoft.com/office/drawing/2014/main" id="{8BF97149-8DDE-3345-A992-1DF279770D22}"/>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0" name="Picture 9" descr="C:\Users\Bob\Desktop\UN-Habitat-logo-1.jpg">
            <a:extLst>
              <a:ext uri="{FF2B5EF4-FFF2-40B4-BE49-F238E27FC236}">
                <a16:creationId xmlns:a16="http://schemas.microsoft.com/office/drawing/2014/main" id="{C4663FB4-A513-B646-8E82-BB1112605BB9}"/>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72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B9331-803B-0D4B-ADB8-747A51197A0E}"/>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3" name="Footer Placeholder 2">
            <a:extLst>
              <a:ext uri="{FF2B5EF4-FFF2-40B4-BE49-F238E27FC236}">
                <a16:creationId xmlns:a16="http://schemas.microsoft.com/office/drawing/2014/main" id="{9A5B14AC-D514-7244-BF22-75E253DB8CB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80E6355C-50E2-FC4B-8952-D64929215BF4}"/>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5" name="Group 4">
            <a:extLst>
              <a:ext uri="{FF2B5EF4-FFF2-40B4-BE49-F238E27FC236}">
                <a16:creationId xmlns:a16="http://schemas.microsoft.com/office/drawing/2014/main" id="{C2CF6481-F9A5-E342-83EE-7A6CB9F5A104}"/>
              </a:ext>
            </a:extLst>
          </p:cNvPr>
          <p:cNvGrpSpPr/>
          <p:nvPr/>
        </p:nvGrpSpPr>
        <p:grpSpPr>
          <a:xfrm>
            <a:off x="-1" y="5831681"/>
            <a:ext cx="12192002" cy="1049338"/>
            <a:chOff x="-1" y="5796787"/>
            <a:chExt cx="12192002" cy="1049338"/>
          </a:xfrm>
        </p:grpSpPr>
        <p:pic>
          <p:nvPicPr>
            <p:cNvPr id="6" name="Picture 5" descr="C:\Users\MDP14-1\Desktop\Untitled-2 copy.PNG">
              <a:extLst>
                <a:ext uri="{FF2B5EF4-FFF2-40B4-BE49-F238E27FC236}">
                  <a16:creationId xmlns:a16="http://schemas.microsoft.com/office/drawing/2014/main" id="{1C0948E6-9F6F-0B4E-964C-834B4DAAC453}"/>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MDP14-1\Desktop\Untitled-2 copy.PNG">
              <a:extLst>
                <a:ext uri="{FF2B5EF4-FFF2-40B4-BE49-F238E27FC236}">
                  <a16:creationId xmlns:a16="http://schemas.microsoft.com/office/drawing/2014/main" id="{A649552C-872D-4245-87C2-B111BE98BD43}"/>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final logo blue and orange line">
            <a:extLst>
              <a:ext uri="{FF2B5EF4-FFF2-40B4-BE49-F238E27FC236}">
                <a16:creationId xmlns:a16="http://schemas.microsoft.com/office/drawing/2014/main" id="{3BE2CF22-B56C-5B4B-8E9F-718767A40CA5}"/>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9" name="Picture 8" descr="C:\Users\Bob\Desktop\UN-Habitat-logo-1.jpg">
            <a:extLst>
              <a:ext uri="{FF2B5EF4-FFF2-40B4-BE49-F238E27FC236}">
                <a16:creationId xmlns:a16="http://schemas.microsoft.com/office/drawing/2014/main" id="{77F0FB05-6C86-CE4F-8ACF-8BBCD3B8CD1C}"/>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513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1D11-1A4B-FE4D-9D02-A9017304AB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393776-9E68-6A47-89E6-5B3E5352E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2B8BBEB-421E-1548-8B52-E1D54C261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AD5B13-BB56-814F-AF5B-68686A30AB7A}"/>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6" name="Footer Placeholder 5">
            <a:extLst>
              <a:ext uri="{FF2B5EF4-FFF2-40B4-BE49-F238E27FC236}">
                <a16:creationId xmlns:a16="http://schemas.microsoft.com/office/drawing/2014/main" id="{BC61301C-E3B9-124B-81EA-AD8AE8E1DAA6}"/>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7F5FC7F9-8EB1-484C-BDF8-75BBF6C0DBC3}"/>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8" name="Group 7">
            <a:extLst>
              <a:ext uri="{FF2B5EF4-FFF2-40B4-BE49-F238E27FC236}">
                <a16:creationId xmlns:a16="http://schemas.microsoft.com/office/drawing/2014/main" id="{DF962191-DFBA-6140-9BA1-DBE804543B5D}"/>
              </a:ext>
            </a:extLst>
          </p:cNvPr>
          <p:cNvGrpSpPr/>
          <p:nvPr/>
        </p:nvGrpSpPr>
        <p:grpSpPr>
          <a:xfrm>
            <a:off x="-1" y="5832451"/>
            <a:ext cx="12192002" cy="1049338"/>
            <a:chOff x="-1" y="5796787"/>
            <a:chExt cx="12192002" cy="1049338"/>
          </a:xfrm>
        </p:grpSpPr>
        <p:pic>
          <p:nvPicPr>
            <p:cNvPr id="9" name="Picture 8" descr="C:\Users\MDP14-1\Desktop\Untitled-2 copy.PNG">
              <a:extLst>
                <a:ext uri="{FF2B5EF4-FFF2-40B4-BE49-F238E27FC236}">
                  <a16:creationId xmlns:a16="http://schemas.microsoft.com/office/drawing/2014/main" id="{03385C41-3CD8-A940-9E76-4A3BA410D3B8}"/>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MDP14-1\Desktop\Untitled-2 copy.PNG">
              <a:extLst>
                <a:ext uri="{FF2B5EF4-FFF2-40B4-BE49-F238E27FC236}">
                  <a16:creationId xmlns:a16="http://schemas.microsoft.com/office/drawing/2014/main" id="{A6680D7B-578B-DC46-92CE-595619B1B21F}"/>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final logo blue and orange line">
            <a:extLst>
              <a:ext uri="{FF2B5EF4-FFF2-40B4-BE49-F238E27FC236}">
                <a16:creationId xmlns:a16="http://schemas.microsoft.com/office/drawing/2014/main" id="{BED1667C-E481-EE4A-B4AA-ACBDB0A8E131}"/>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2" name="Picture 11" descr="C:\Users\Bob\Desktop\UN-Habitat-logo-1.jpg">
            <a:extLst>
              <a:ext uri="{FF2B5EF4-FFF2-40B4-BE49-F238E27FC236}">
                <a16:creationId xmlns:a16="http://schemas.microsoft.com/office/drawing/2014/main" id="{2CECA495-E51F-074C-ACB1-9B514B9F7D87}"/>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26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6CBB-1FB0-294E-B794-23D32CB6B9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4D8F408-4A1F-2043-B714-18F48A438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DE3A074A-F379-FE49-BE9A-DB12E18EF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3F38C6-69D3-8044-AA75-41B69DA5CDB6}"/>
              </a:ext>
            </a:extLst>
          </p:cNvPr>
          <p:cNvSpPr>
            <a:spLocks noGrp="1"/>
          </p:cNvSpPr>
          <p:nvPr>
            <p:ph type="dt" sz="half" idx="10"/>
          </p:nvPr>
        </p:nvSpPr>
        <p:spPr/>
        <p:txBody>
          <a:bodyPr/>
          <a:lstStyle/>
          <a:p>
            <a:fld id="{481B3568-467C-1848-BAE9-1463FB037002}" type="datetimeFigureOut">
              <a:rPr lang="de-DE" smtClean="0"/>
              <a:t>07.09.20</a:t>
            </a:fld>
            <a:endParaRPr lang="de-DE"/>
          </a:p>
        </p:txBody>
      </p:sp>
      <p:sp>
        <p:nvSpPr>
          <p:cNvPr id="6" name="Footer Placeholder 5">
            <a:extLst>
              <a:ext uri="{FF2B5EF4-FFF2-40B4-BE49-F238E27FC236}">
                <a16:creationId xmlns:a16="http://schemas.microsoft.com/office/drawing/2014/main" id="{DD4BEC03-CE35-9A45-B4A1-57300910B0B3}"/>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9BB74C17-F90A-B94D-BF04-D902AE123A26}"/>
              </a:ext>
            </a:extLst>
          </p:cNvPr>
          <p:cNvSpPr>
            <a:spLocks noGrp="1"/>
          </p:cNvSpPr>
          <p:nvPr>
            <p:ph type="sldNum" sz="quarter" idx="12"/>
          </p:nvPr>
        </p:nvSpPr>
        <p:spPr/>
        <p:txBody>
          <a:bodyPr/>
          <a:lstStyle/>
          <a:p>
            <a:fld id="{A1F98FA4-8C2B-7347-8107-8199D42791CE}" type="slidenum">
              <a:rPr lang="de-DE" smtClean="0"/>
              <a:t>‹#›</a:t>
            </a:fld>
            <a:endParaRPr lang="de-DE"/>
          </a:p>
        </p:txBody>
      </p:sp>
      <p:grpSp>
        <p:nvGrpSpPr>
          <p:cNvPr id="8" name="Group 7">
            <a:extLst>
              <a:ext uri="{FF2B5EF4-FFF2-40B4-BE49-F238E27FC236}">
                <a16:creationId xmlns:a16="http://schemas.microsoft.com/office/drawing/2014/main" id="{9439B543-7888-E645-BA3B-D530DA2384E8}"/>
              </a:ext>
            </a:extLst>
          </p:cNvPr>
          <p:cNvGrpSpPr/>
          <p:nvPr/>
        </p:nvGrpSpPr>
        <p:grpSpPr>
          <a:xfrm>
            <a:off x="-1" y="5868988"/>
            <a:ext cx="12192002" cy="1049338"/>
            <a:chOff x="-1" y="5796787"/>
            <a:chExt cx="12192002" cy="1049338"/>
          </a:xfrm>
        </p:grpSpPr>
        <p:pic>
          <p:nvPicPr>
            <p:cNvPr id="9" name="Picture 8" descr="C:\Users\MDP14-1\Desktop\Untitled-2 copy.PNG">
              <a:extLst>
                <a:ext uri="{FF2B5EF4-FFF2-40B4-BE49-F238E27FC236}">
                  <a16:creationId xmlns:a16="http://schemas.microsoft.com/office/drawing/2014/main" id="{4B19F6DB-3B69-304D-BE11-BF4043A4A0C2}"/>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 y="5796787"/>
              <a:ext cx="91321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MDP14-1\Desktop\Untitled-2 copy.PNG">
              <a:extLst>
                <a:ext uri="{FF2B5EF4-FFF2-40B4-BE49-F238E27FC236}">
                  <a16:creationId xmlns:a16="http://schemas.microsoft.com/office/drawing/2014/main" id="{19DCCB0D-E96D-1F45-B3B5-A2DB9046FAB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9132125" y="5796787"/>
              <a:ext cx="3059876"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final logo blue and orange line">
            <a:extLst>
              <a:ext uri="{FF2B5EF4-FFF2-40B4-BE49-F238E27FC236}">
                <a16:creationId xmlns:a16="http://schemas.microsoft.com/office/drawing/2014/main" id="{BB43D606-743C-AA40-96EE-97C9C811F3AF}"/>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2969" y="371729"/>
            <a:ext cx="1786255" cy="473710"/>
          </a:xfrm>
          <a:prstGeom prst="rect">
            <a:avLst/>
          </a:prstGeom>
          <a:noFill/>
          <a:ln>
            <a:noFill/>
          </a:ln>
        </p:spPr>
      </p:pic>
      <p:pic>
        <p:nvPicPr>
          <p:cNvPr id="12" name="Picture 11" descr="C:\Users\Bob\Desktop\UN-Habitat-logo-1.jpg">
            <a:extLst>
              <a:ext uri="{FF2B5EF4-FFF2-40B4-BE49-F238E27FC236}">
                <a16:creationId xmlns:a16="http://schemas.microsoft.com/office/drawing/2014/main" id="{1F850648-3390-9742-AA5F-77197A628C38}"/>
              </a:ext>
            </a:extLst>
          </p:cNvPr>
          <p:cNvPicPr/>
          <p:nvPr/>
        </p:nvPicPr>
        <p:blipFill rotWithShape="1">
          <a:blip r:embed="rId7" cstate="screen">
            <a:extLst>
              <a:ext uri="{28A0092B-C50C-407E-A947-70E740481C1C}">
                <a14:useLocalDpi xmlns:a14="http://schemas.microsoft.com/office/drawing/2010/main"/>
              </a:ext>
            </a:extLst>
          </a:blip>
          <a:srcRect t="-25243" b="-24605"/>
          <a:stretch/>
        </p:blipFill>
        <p:spPr bwMode="auto">
          <a:xfrm>
            <a:off x="9338310" y="340614"/>
            <a:ext cx="2015490" cy="535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826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1F6F9-A5E8-8D42-AFF6-C8AA1C42C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3A361F-3BD3-6E4E-9BB5-02BCD87C0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5EB7C7-E6B5-A445-B7F0-2798F23E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B3568-467C-1848-BAE9-1463FB037002}" type="datetimeFigureOut">
              <a:rPr lang="de-DE" smtClean="0"/>
              <a:t>07.09.20</a:t>
            </a:fld>
            <a:endParaRPr lang="de-DE"/>
          </a:p>
        </p:txBody>
      </p:sp>
      <p:sp>
        <p:nvSpPr>
          <p:cNvPr id="5" name="Footer Placeholder 4">
            <a:extLst>
              <a:ext uri="{FF2B5EF4-FFF2-40B4-BE49-F238E27FC236}">
                <a16:creationId xmlns:a16="http://schemas.microsoft.com/office/drawing/2014/main" id="{0032AD81-A6D6-A54D-A0E0-EE3B1E360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0400BC88-7E2D-D649-A9D1-7DBA8D59F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98FA4-8C2B-7347-8107-8199D42791CE}" type="slidenum">
              <a:rPr lang="de-DE" smtClean="0"/>
              <a:t>‹#›</a:t>
            </a:fld>
            <a:endParaRPr lang="de-DE"/>
          </a:p>
        </p:txBody>
      </p:sp>
    </p:spTree>
    <p:extLst>
      <p:ext uri="{BB962C8B-B14F-4D97-AF65-F5344CB8AC3E}">
        <p14:creationId xmlns:p14="http://schemas.microsoft.com/office/powerpoint/2010/main" val="4007799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kuoka.unhabitat.org/cc_nu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8.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ukuoka.unhabitat.org/cc_nup"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ChangeArrowheads="1"/>
          </p:cNvSpPr>
          <p:nvPr/>
        </p:nvSpPr>
        <p:spPr bwMode="auto">
          <a:xfrm>
            <a:off x="1371788" y="4596276"/>
            <a:ext cx="9067800" cy="1631210"/>
          </a:xfrm>
          <a:prstGeom prst="rect">
            <a:avLst/>
          </a:prstGeom>
          <a:noFill/>
          <a:ln w="9525">
            <a:noFill/>
            <a:miter lim="800000"/>
            <a:headEnd/>
            <a:tailEnd/>
          </a:ln>
        </p:spPr>
        <p:txBody>
          <a:bodyPr wrap="square" lIns="91434" tIns="45717" rIns="91434" bIns="45717">
            <a:spAutoFit/>
          </a:bodyPr>
          <a:lstStyle/>
          <a:p>
            <a:r>
              <a:rPr lang="en-GB" sz="2400" dirty="0">
                <a:solidFill>
                  <a:schemeClr val="bg1"/>
                </a:solidFill>
                <a:latin typeface="Calibri" pitchFamily="34" charset="0"/>
                <a:ea typeface="Arial Unicode MS" pitchFamily="34" charset="-128"/>
                <a:cs typeface="Tahoma" pitchFamily="34" charset="0"/>
              </a:rPr>
              <a:t>UN-Habitat</a:t>
            </a:r>
          </a:p>
          <a:p>
            <a:r>
              <a:rPr lang="en-GB" sz="2400" dirty="0">
                <a:solidFill>
                  <a:schemeClr val="bg1"/>
                </a:solidFill>
                <a:latin typeface="Calibri" pitchFamily="34" charset="0"/>
                <a:ea typeface="Arial Unicode MS" pitchFamily="34" charset="-128"/>
                <a:cs typeface="Tahoma" pitchFamily="34" charset="0"/>
              </a:rPr>
              <a:t>UNESCAP</a:t>
            </a:r>
          </a:p>
          <a:p>
            <a:r>
              <a:rPr lang="de-DE" sz="2400" dirty="0">
                <a:solidFill>
                  <a:schemeClr val="bg1"/>
                </a:solidFill>
                <a:hlinkClick r:id="rId3">
                  <a:extLst>
                    <a:ext uri="{A12FA001-AC4F-418D-AE19-62706E023703}">
                      <ahyp:hlinkClr xmlns:ahyp="http://schemas.microsoft.com/office/drawing/2018/hyperlinkcolor" val="tx"/>
                    </a:ext>
                  </a:extLst>
                </a:hlinkClick>
              </a:rPr>
              <a:t>www.fukuoka.unhabitat.org/cc_nup</a:t>
            </a:r>
            <a:endParaRPr lang="en-US" sz="2400" dirty="0">
              <a:solidFill>
                <a:schemeClr val="bg1"/>
              </a:solidFill>
            </a:endParaRPr>
          </a:p>
          <a:p>
            <a:endParaRPr lang="en-GB" sz="2400" dirty="0">
              <a:solidFill>
                <a:srgbClr val="FFFFFF"/>
              </a:solidFill>
              <a:latin typeface="Calibri" pitchFamily="34" charset="0"/>
              <a:ea typeface="Arial Unicode MS" pitchFamily="34" charset="-128"/>
              <a:cs typeface="Tahoma" pitchFamily="34" charset="0"/>
            </a:endParaRPr>
          </a:p>
        </p:txBody>
      </p:sp>
      <p:sp>
        <p:nvSpPr>
          <p:cNvPr id="2" name="Rectangle 1"/>
          <p:cNvSpPr/>
          <p:nvPr/>
        </p:nvSpPr>
        <p:spPr>
          <a:xfrm>
            <a:off x="1402651" y="2890391"/>
            <a:ext cx="9386697" cy="1077218"/>
          </a:xfrm>
          <a:prstGeom prst="rect">
            <a:avLst/>
          </a:prstGeom>
        </p:spPr>
        <p:txBody>
          <a:bodyPr wrap="square">
            <a:spAutoFit/>
          </a:bodyPr>
          <a:lstStyle/>
          <a:p>
            <a:r>
              <a:rPr lang="en-GB" sz="3200" b="1" cap="all" dirty="0">
                <a:solidFill>
                  <a:schemeClr val="bg1"/>
                </a:solidFill>
                <a:latin typeface="Calibri" panose="020F0502020204030204" pitchFamily="34" charset="0"/>
                <a:ea typeface="Gill Sans MT" charset="0"/>
                <a:cs typeface="Calibri" panose="020F0502020204030204" pitchFamily="34" charset="0"/>
              </a:rPr>
              <a:t>Mainstreaming Climate Change into National Urban Policies in Asia and the Pacific </a:t>
            </a:r>
          </a:p>
        </p:txBody>
      </p:sp>
      <p:sp>
        <p:nvSpPr>
          <p:cNvPr id="3" name="TextBox 2"/>
          <p:cNvSpPr txBox="1"/>
          <p:nvPr/>
        </p:nvSpPr>
        <p:spPr>
          <a:xfrm>
            <a:off x="1371788" y="1638101"/>
            <a:ext cx="4137351" cy="461665"/>
          </a:xfrm>
          <a:prstGeom prst="rect">
            <a:avLst/>
          </a:prstGeom>
          <a:noFill/>
        </p:spPr>
        <p:txBody>
          <a:bodyPr wrap="none" rtlCol="0">
            <a:spAutoFit/>
          </a:bodyPr>
          <a:lstStyle/>
          <a:p>
            <a:pPr lvl="0"/>
            <a:r>
              <a:rPr lang="en-US" sz="2400" i="1" dirty="0">
                <a:solidFill>
                  <a:schemeClr val="bg1"/>
                </a:solidFill>
                <a:latin typeface="+mj-lt"/>
                <a:ea typeface="Gill Sans MT" charset="0"/>
                <a:cs typeface="Gill Sans MT" charset="0"/>
              </a:rPr>
              <a:t>Training for Urban Policymakers</a:t>
            </a:r>
          </a:p>
        </p:txBody>
      </p:sp>
    </p:spTree>
    <p:extLst>
      <p:ext uri="{BB962C8B-B14F-4D97-AF65-F5344CB8AC3E}">
        <p14:creationId xmlns:p14="http://schemas.microsoft.com/office/powerpoint/2010/main" val="158244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78A8E32-BFAC-45F0-ACEF-3A22BD1FF1C5}"/>
              </a:ext>
            </a:extLst>
          </p:cNvPr>
          <p:cNvSpPr>
            <a:spLocks noGrp="1"/>
          </p:cNvSpPr>
          <p:nvPr>
            <p:ph idx="1"/>
          </p:nvPr>
        </p:nvSpPr>
        <p:spPr>
          <a:xfrm>
            <a:off x="668052" y="2274838"/>
            <a:ext cx="10855895" cy="2308324"/>
          </a:xfrm>
          <a:prstGeom prst="rect">
            <a:avLst/>
          </a:prstGeom>
        </p:spPr>
        <p:txBody>
          <a:bodyPr wrap="square">
            <a:spAutoFit/>
          </a:bodyPr>
          <a:lstStyle/>
          <a:p>
            <a:pPr marL="0" indent="0" algn="ctr">
              <a:buNone/>
            </a:pPr>
            <a:r>
              <a:rPr lang="en-GB" sz="3200" i="1" dirty="0">
                <a:solidFill>
                  <a:schemeClr val="accent2">
                    <a:lumMod val="75000"/>
                  </a:schemeClr>
                </a:solidFill>
              </a:rPr>
              <a:t>“a coherent set of decisions derived through a deliberate government-led process of coordinating and rallying various actors for a common vision and goal that will promote more transformative, productive, inclusive and resilient urban development for the long term.” </a:t>
            </a:r>
            <a:r>
              <a:rPr lang="en-GB" sz="3200" dirty="0"/>
              <a:t>(UN-Habitat)</a:t>
            </a:r>
            <a:endParaRPr lang="en-US" sz="2400" dirty="0">
              <a:solidFill>
                <a:schemeClr val="accent2">
                  <a:lumMod val="75000"/>
                </a:schemeClr>
              </a:solidFill>
            </a:endParaRPr>
          </a:p>
        </p:txBody>
      </p:sp>
      <p:sp>
        <p:nvSpPr>
          <p:cNvPr id="12" name="TextBox 11">
            <a:extLst>
              <a:ext uri="{FF2B5EF4-FFF2-40B4-BE49-F238E27FC236}">
                <a16:creationId xmlns:a16="http://schemas.microsoft.com/office/drawing/2014/main" id="{C5E70579-0F15-BE4D-8316-FA25C348CBA1}"/>
              </a:ext>
            </a:extLst>
          </p:cNvPr>
          <p:cNvSpPr txBox="1"/>
          <p:nvPr/>
        </p:nvSpPr>
        <p:spPr>
          <a:xfrm>
            <a:off x="627386" y="378302"/>
            <a:ext cx="5988567"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Definition of National Urban Policy</a:t>
            </a:r>
          </a:p>
        </p:txBody>
      </p:sp>
    </p:spTree>
    <p:extLst>
      <p:ext uri="{BB962C8B-B14F-4D97-AF65-F5344CB8AC3E}">
        <p14:creationId xmlns:p14="http://schemas.microsoft.com/office/powerpoint/2010/main" val="408099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4CD1C1-578D-6147-B351-BABCBD360B2D}"/>
              </a:ext>
            </a:extLst>
          </p:cNvPr>
          <p:cNvSpPr/>
          <p:nvPr/>
        </p:nvSpPr>
        <p:spPr>
          <a:xfrm>
            <a:off x="627386" y="1751617"/>
            <a:ext cx="10775720" cy="3354765"/>
          </a:xfrm>
          <a:prstGeom prst="rect">
            <a:avLst/>
          </a:prstGeom>
        </p:spPr>
        <p:txBody>
          <a:bodyPr wrap="square">
            <a:spAutoFit/>
          </a:bodyPr>
          <a:lstStyle/>
          <a:p>
            <a:pPr>
              <a:spcAft>
                <a:spcPts val="0"/>
              </a:spcAft>
            </a:pPr>
            <a:endParaRPr lang="en-GB" sz="2400" b="1" u="sng" cap="small" dirty="0">
              <a:latin typeface="Gill Sans MT" charset="0"/>
              <a:ea typeface="Gill Sans MT" charset="0"/>
              <a:cs typeface="Gill Sans MT" charset="0"/>
            </a:endParaRPr>
          </a:p>
          <a:p>
            <a:pPr marL="514350" indent="-514350">
              <a:spcAft>
                <a:spcPts val="0"/>
              </a:spcAft>
              <a:buFont typeface="+mj-lt"/>
              <a:buAutoNum type="arabicPeriod"/>
            </a:pPr>
            <a:r>
              <a:rPr lang="en-GB" sz="3200" dirty="0">
                <a:ea typeface="Gill Sans MT" charset="0"/>
                <a:cs typeface="Gill Sans MT" charset="0"/>
              </a:rPr>
              <a:t>Vertical integration</a:t>
            </a:r>
          </a:p>
          <a:p>
            <a:pPr marL="514350" indent="-514350">
              <a:spcAft>
                <a:spcPts val="0"/>
              </a:spcAft>
              <a:buFont typeface="+mj-lt"/>
              <a:buAutoNum type="arabicPeriod"/>
            </a:pPr>
            <a:r>
              <a:rPr lang="en-GB" sz="3200" dirty="0">
                <a:ea typeface="Gill Sans MT" charset="0"/>
                <a:cs typeface="Gill Sans MT" charset="0"/>
              </a:rPr>
              <a:t>Horizontal (sectoral) integration</a:t>
            </a:r>
          </a:p>
          <a:p>
            <a:pPr marL="514350" indent="-514350">
              <a:spcAft>
                <a:spcPts val="0"/>
              </a:spcAft>
              <a:buFont typeface="+mj-lt"/>
              <a:buAutoNum type="arabicPeriod"/>
            </a:pPr>
            <a:r>
              <a:rPr lang="en-GB" sz="3200" dirty="0">
                <a:ea typeface="Gill Sans MT" charset="0"/>
                <a:cs typeface="Gill Sans MT" charset="0"/>
              </a:rPr>
              <a:t>Territorial integration</a:t>
            </a:r>
          </a:p>
          <a:p>
            <a:pPr marL="514350" indent="-514350">
              <a:spcAft>
                <a:spcPts val="0"/>
              </a:spcAft>
              <a:buFont typeface="+mj-lt"/>
              <a:buAutoNum type="arabicPeriod"/>
            </a:pPr>
            <a:r>
              <a:rPr lang="en-GB" sz="3200" dirty="0">
                <a:ea typeface="Gill Sans MT" charset="0"/>
                <a:cs typeface="Gill Sans MT" charset="0"/>
              </a:rPr>
              <a:t>Stakeholder integration</a:t>
            </a:r>
          </a:p>
          <a:p>
            <a:pPr marL="514350" indent="-514350">
              <a:spcAft>
                <a:spcPts val="0"/>
              </a:spcAft>
              <a:buFont typeface="+mj-lt"/>
              <a:buAutoNum type="arabicPeriod"/>
            </a:pPr>
            <a:r>
              <a:rPr lang="en-GB" sz="3200" dirty="0">
                <a:ea typeface="Gill Sans MT" charset="0"/>
                <a:cs typeface="Gill Sans MT" charset="0"/>
              </a:rPr>
              <a:t>Temporal integration</a:t>
            </a:r>
          </a:p>
          <a:p>
            <a:pPr>
              <a:spcAft>
                <a:spcPts val="0"/>
              </a:spcAft>
            </a:pPr>
            <a:endParaRPr lang="en-GB" sz="2800" b="1" dirty="0">
              <a:latin typeface="Arial" charset="0"/>
              <a:ea typeface="Arial" charset="0"/>
              <a:cs typeface="Arial" charset="0"/>
            </a:endParaRPr>
          </a:p>
        </p:txBody>
      </p:sp>
      <p:sp>
        <p:nvSpPr>
          <p:cNvPr id="16" name="TextBox 15">
            <a:extLst>
              <a:ext uri="{FF2B5EF4-FFF2-40B4-BE49-F238E27FC236}">
                <a16:creationId xmlns:a16="http://schemas.microsoft.com/office/drawing/2014/main" id="{C6962EEB-3A33-E741-A971-B4195DB67487}"/>
              </a:ext>
            </a:extLst>
          </p:cNvPr>
          <p:cNvSpPr txBox="1"/>
          <p:nvPr/>
        </p:nvSpPr>
        <p:spPr>
          <a:xfrm>
            <a:off x="627386" y="378302"/>
            <a:ext cx="5988567"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Integrative Potential of National Urban Policy</a:t>
            </a:r>
          </a:p>
        </p:txBody>
      </p:sp>
    </p:spTree>
    <p:extLst>
      <p:ext uri="{BB962C8B-B14F-4D97-AF65-F5344CB8AC3E}">
        <p14:creationId xmlns:p14="http://schemas.microsoft.com/office/powerpoint/2010/main" val="21531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1095E3D-FB68-4C1F-BBC9-30423D7B4E5B}"/>
              </a:ext>
            </a:extLst>
          </p:cNvPr>
          <p:cNvSpPr>
            <a:spLocks noGrp="1"/>
          </p:cNvSpPr>
          <p:nvPr>
            <p:ph idx="1"/>
          </p:nvPr>
        </p:nvSpPr>
        <p:spPr>
          <a:xfrm>
            <a:off x="627386" y="1303846"/>
            <a:ext cx="7610640" cy="424732"/>
          </a:xfrm>
          <a:prstGeom prst="rect">
            <a:avLst/>
          </a:prstGeom>
        </p:spPr>
        <p:txBody>
          <a:bodyPr wrap="square">
            <a:spAutoFit/>
          </a:bodyPr>
          <a:lstStyle/>
          <a:p>
            <a:pPr marL="0" indent="0">
              <a:spcAft>
                <a:spcPts val="0"/>
              </a:spcAft>
              <a:buNone/>
            </a:pPr>
            <a:r>
              <a:rPr lang="en-GB" sz="2400" b="1" dirty="0">
                <a:ea typeface="Arial" charset="0"/>
                <a:cs typeface="Arial" charset="0"/>
              </a:rPr>
              <a:t>Forms of Mainstreaming</a:t>
            </a:r>
          </a:p>
        </p:txBody>
      </p:sp>
      <p:graphicFrame>
        <p:nvGraphicFramePr>
          <p:cNvPr id="12" name="Diagram 11">
            <a:extLst>
              <a:ext uri="{FF2B5EF4-FFF2-40B4-BE49-F238E27FC236}">
                <a16:creationId xmlns:a16="http://schemas.microsoft.com/office/drawing/2014/main" id="{7F4AEBF1-5A09-4D52-97A7-C4648434AB05}"/>
              </a:ext>
            </a:extLst>
          </p:cNvPr>
          <p:cNvGraphicFramePr/>
          <p:nvPr>
            <p:extLst>
              <p:ext uri="{D42A27DB-BD31-4B8C-83A1-F6EECF244321}">
                <p14:modId xmlns:p14="http://schemas.microsoft.com/office/powerpoint/2010/main" val="2725745195"/>
              </p:ext>
            </p:extLst>
          </p:nvPr>
        </p:nvGraphicFramePr>
        <p:xfrm>
          <a:off x="6096000" y="2293631"/>
          <a:ext cx="4564599" cy="256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1C294983-DBC8-470F-870E-C9A04318D106}"/>
              </a:ext>
            </a:extLst>
          </p:cNvPr>
          <p:cNvSpPr txBox="1"/>
          <p:nvPr/>
        </p:nvSpPr>
        <p:spPr>
          <a:xfrm>
            <a:off x="1380163" y="5335121"/>
            <a:ext cx="3359424" cy="461665"/>
          </a:xfrm>
          <a:prstGeom prst="rect">
            <a:avLst/>
          </a:prstGeom>
          <a:noFill/>
        </p:spPr>
        <p:txBody>
          <a:bodyPr wrap="square" rtlCol="0">
            <a:spAutoFit/>
          </a:bodyPr>
          <a:lstStyle/>
          <a:p>
            <a:r>
              <a:rPr lang="en-US" sz="2400" dirty="0"/>
              <a:t>Systemic Mainstreaming</a:t>
            </a:r>
          </a:p>
        </p:txBody>
      </p:sp>
      <p:sp>
        <p:nvSpPr>
          <p:cNvPr id="14" name="TextBox 13">
            <a:extLst>
              <a:ext uri="{FF2B5EF4-FFF2-40B4-BE49-F238E27FC236}">
                <a16:creationId xmlns:a16="http://schemas.microsoft.com/office/drawing/2014/main" id="{173A0BC0-5C74-4D21-89D8-C18925149F02}"/>
              </a:ext>
            </a:extLst>
          </p:cNvPr>
          <p:cNvSpPr txBox="1"/>
          <p:nvPr/>
        </p:nvSpPr>
        <p:spPr>
          <a:xfrm>
            <a:off x="6792426" y="5335121"/>
            <a:ext cx="3171746" cy="461665"/>
          </a:xfrm>
          <a:prstGeom prst="rect">
            <a:avLst/>
          </a:prstGeom>
          <a:noFill/>
        </p:spPr>
        <p:txBody>
          <a:bodyPr wrap="square" rtlCol="0">
            <a:spAutoFit/>
          </a:bodyPr>
          <a:lstStyle/>
          <a:p>
            <a:r>
              <a:rPr lang="en-US" sz="2400" dirty="0"/>
              <a:t>Specific Mainstreaming</a:t>
            </a:r>
          </a:p>
        </p:txBody>
      </p:sp>
      <p:pic>
        <p:nvPicPr>
          <p:cNvPr id="16" name="Picture 15">
            <a:extLst>
              <a:ext uri="{FF2B5EF4-FFF2-40B4-BE49-F238E27FC236}">
                <a16:creationId xmlns:a16="http://schemas.microsoft.com/office/drawing/2014/main" id="{2B4719D5-ABA7-4CCA-B4C0-13FAD119E11A}"/>
              </a:ext>
            </a:extLst>
          </p:cNvPr>
          <p:cNvPicPr/>
          <p:nvPr/>
        </p:nvPicPr>
        <p:blipFill>
          <a:blip r:embed="rId8">
            <a:extLst>
              <a:ext uri="{28A0092B-C50C-407E-A947-70E740481C1C}">
                <a14:useLocalDpi xmlns:a14="http://schemas.microsoft.com/office/drawing/2010/main"/>
              </a:ext>
            </a:extLst>
          </a:blip>
          <a:srcRect/>
          <a:stretch>
            <a:fillRect/>
          </a:stretch>
        </p:blipFill>
        <p:spPr bwMode="auto">
          <a:xfrm>
            <a:off x="777576" y="1927614"/>
            <a:ext cx="4564599" cy="3295828"/>
          </a:xfrm>
          <a:prstGeom prst="rect">
            <a:avLst/>
          </a:prstGeom>
          <a:ln>
            <a:noFill/>
          </a:ln>
          <a:effectLst/>
        </p:spPr>
      </p:pic>
      <p:sp>
        <p:nvSpPr>
          <p:cNvPr id="17" name="TextBox 16">
            <a:extLst>
              <a:ext uri="{FF2B5EF4-FFF2-40B4-BE49-F238E27FC236}">
                <a16:creationId xmlns:a16="http://schemas.microsoft.com/office/drawing/2014/main" id="{409AA158-952E-084B-93AD-F1EFDFE4CED7}"/>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What is Mainstreaming?</a:t>
            </a:r>
          </a:p>
        </p:txBody>
      </p:sp>
    </p:spTree>
    <p:extLst>
      <p:ext uri="{BB962C8B-B14F-4D97-AF65-F5344CB8AC3E}">
        <p14:creationId xmlns:p14="http://schemas.microsoft.com/office/powerpoint/2010/main" val="318222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C85003-3285-4811-9088-754C264CFF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0157" y="1128322"/>
            <a:ext cx="7731685" cy="4601355"/>
          </a:xfrm>
          <a:prstGeom prst="rect">
            <a:avLst/>
          </a:prstGeom>
          <a:ln>
            <a:noFill/>
          </a:ln>
          <a:effectLst/>
        </p:spPr>
      </p:pic>
      <p:sp>
        <p:nvSpPr>
          <p:cNvPr id="13" name="TextBox 12">
            <a:extLst>
              <a:ext uri="{FF2B5EF4-FFF2-40B4-BE49-F238E27FC236}">
                <a16:creationId xmlns:a16="http://schemas.microsoft.com/office/drawing/2014/main" id="{956281BB-D7E7-3041-8B74-F3DEE21D2AF0}"/>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Degrees of Mainstreaming</a:t>
            </a:r>
          </a:p>
        </p:txBody>
      </p:sp>
    </p:spTree>
    <p:extLst>
      <p:ext uri="{BB962C8B-B14F-4D97-AF65-F5344CB8AC3E}">
        <p14:creationId xmlns:p14="http://schemas.microsoft.com/office/powerpoint/2010/main" val="37274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AF92B-BDC0-40AF-8308-751B9A8D45C5}"/>
              </a:ext>
            </a:extLst>
          </p:cNvPr>
          <p:cNvSpPr>
            <a:spLocks noGrp="1"/>
          </p:cNvSpPr>
          <p:nvPr>
            <p:ph idx="1"/>
          </p:nvPr>
        </p:nvSpPr>
        <p:spPr>
          <a:xfrm>
            <a:off x="3300960" y="1572022"/>
            <a:ext cx="7671840" cy="3713955"/>
          </a:xfrm>
        </p:spPr>
        <p:txBody>
          <a:bodyPr/>
          <a:lstStyle/>
          <a:p>
            <a:pPr marL="0" indent="0">
              <a:buNone/>
            </a:pPr>
            <a:endParaRPr lang="en-US" sz="1200" dirty="0"/>
          </a:p>
          <a:p>
            <a:pPr marL="0" indent="0">
              <a:buNone/>
            </a:pPr>
            <a:r>
              <a:rPr lang="en-US" sz="3600" dirty="0"/>
              <a:t>Youth</a:t>
            </a:r>
          </a:p>
          <a:p>
            <a:pPr marL="0" indent="0">
              <a:buNone/>
            </a:pPr>
            <a:endParaRPr lang="en-US" sz="3600" dirty="0"/>
          </a:p>
          <a:p>
            <a:pPr marL="0" indent="0">
              <a:buNone/>
            </a:pPr>
            <a:r>
              <a:rPr lang="en-US" sz="3600" dirty="0"/>
              <a:t>Gender</a:t>
            </a:r>
          </a:p>
          <a:p>
            <a:pPr marL="0" indent="0">
              <a:buNone/>
            </a:pPr>
            <a:endParaRPr lang="en-US" sz="3600" dirty="0"/>
          </a:p>
          <a:p>
            <a:pPr marL="0" indent="0">
              <a:buNone/>
            </a:pPr>
            <a:r>
              <a:rPr lang="en-US" sz="3600" dirty="0"/>
              <a:t>Human Rights</a:t>
            </a:r>
          </a:p>
          <a:p>
            <a:endParaRPr lang="en-US" dirty="0"/>
          </a:p>
          <a:p>
            <a:pPr marL="0" indent="0">
              <a:buNone/>
            </a:pPr>
            <a:endParaRPr lang="en-US" dirty="0"/>
          </a:p>
        </p:txBody>
      </p:sp>
      <p:pic>
        <p:nvPicPr>
          <p:cNvPr id="11" name="Picture 10">
            <a:extLst>
              <a:ext uri="{FF2B5EF4-FFF2-40B4-BE49-F238E27FC236}">
                <a16:creationId xmlns:a16="http://schemas.microsoft.com/office/drawing/2014/main" id="{4427A266-E04F-4B1E-9F05-1806174E7B7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788747" y="2806503"/>
            <a:ext cx="1561933" cy="1192743"/>
          </a:xfrm>
          <a:prstGeom prst="rect">
            <a:avLst/>
          </a:prstGeom>
          <a:noFill/>
          <a:ln>
            <a:noFill/>
          </a:ln>
        </p:spPr>
      </p:pic>
      <p:pic>
        <p:nvPicPr>
          <p:cNvPr id="12" name="Picture 11" descr="Human_Rights_Icon">
            <a:extLst>
              <a:ext uri="{FF2B5EF4-FFF2-40B4-BE49-F238E27FC236}">
                <a16:creationId xmlns:a16="http://schemas.microsoft.com/office/drawing/2014/main" id="{A553DB29-51A0-4A4E-8BEC-14F99F842AF0}"/>
              </a:ext>
            </a:extLst>
          </p:cNvPr>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802878" y="4141242"/>
            <a:ext cx="1545872" cy="1187220"/>
          </a:xfrm>
          <a:prstGeom prst="rect">
            <a:avLst/>
          </a:prstGeom>
          <a:noFill/>
          <a:ln>
            <a:noFill/>
          </a:ln>
        </p:spPr>
      </p:pic>
      <p:pic>
        <p:nvPicPr>
          <p:cNvPr id="13" name="Picture 12" descr="Icons-08">
            <a:extLst>
              <a:ext uri="{FF2B5EF4-FFF2-40B4-BE49-F238E27FC236}">
                <a16:creationId xmlns:a16="http://schemas.microsoft.com/office/drawing/2014/main" id="{A8C532E0-C63B-47A7-A27E-AD8A2A2B1094}"/>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788747" y="1471765"/>
            <a:ext cx="1561933" cy="1192743"/>
          </a:xfrm>
          <a:prstGeom prst="rect">
            <a:avLst/>
          </a:prstGeom>
          <a:noFill/>
          <a:ln>
            <a:noFill/>
          </a:ln>
        </p:spPr>
      </p:pic>
      <p:sp>
        <p:nvSpPr>
          <p:cNvPr id="15" name="TextBox 14">
            <a:extLst>
              <a:ext uri="{FF2B5EF4-FFF2-40B4-BE49-F238E27FC236}">
                <a16:creationId xmlns:a16="http://schemas.microsoft.com/office/drawing/2014/main" id="{E442B254-9594-934F-80BF-A66AC5A14D84}"/>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Cross-Cutting Issues</a:t>
            </a:r>
          </a:p>
        </p:txBody>
      </p:sp>
    </p:spTree>
    <p:extLst>
      <p:ext uri="{BB962C8B-B14F-4D97-AF65-F5344CB8AC3E}">
        <p14:creationId xmlns:p14="http://schemas.microsoft.com/office/powerpoint/2010/main" val="187636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8DA4C8-DF62-43E4-A066-2ED012661386}"/>
              </a:ext>
            </a:extLst>
          </p:cNvPr>
          <p:cNvSpPr>
            <a:spLocks noGrp="1"/>
          </p:cNvSpPr>
          <p:nvPr>
            <p:ph idx="1"/>
          </p:nvPr>
        </p:nvSpPr>
        <p:spPr>
          <a:xfrm>
            <a:off x="639417" y="1525997"/>
            <a:ext cx="6255653" cy="4258602"/>
          </a:xfrm>
          <a:prstGeom prst="rect">
            <a:avLst/>
          </a:prstGeom>
        </p:spPr>
        <p:txBody>
          <a:bodyPr wrap="square">
            <a:spAutoFit/>
          </a:bodyPr>
          <a:lstStyle/>
          <a:p>
            <a:pPr marL="0" indent="0">
              <a:spcAft>
                <a:spcPts val="0"/>
              </a:spcAft>
              <a:buNone/>
            </a:pPr>
            <a:endParaRPr lang="en-GB" b="1" dirty="0">
              <a:latin typeface="Arial" charset="0"/>
              <a:ea typeface="Arial" charset="0"/>
              <a:cs typeface="Arial" charset="0"/>
            </a:endParaRPr>
          </a:p>
          <a:p>
            <a:pPr marL="0" indent="0">
              <a:spcAft>
                <a:spcPts val="0"/>
              </a:spcAft>
              <a:buNone/>
            </a:pPr>
            <a:r>
              <a:rPr lang="en-GB" sz="3200" b="1" dirty="0">
                <a:ea typeface="Arial" charset="0"/>
                <a:cs typeface="Arial" charset="0"/>
              </a:rPr>
              <a:t>Four “Phases” </a:t>
            </a:r>
            <a:endParaRPr lang="en-GB" sz="3200" b="1" dirty="0">
              <a:solidFill>
                <a:schemeClr val="accent1"/>
              </a:solidFill>
              <a:ea typeface="Arial" charset="0"/>
              <a:cs typeface="Arial" charset="0"/>
            </a:endParaRPr>
          </a:p>
          <a:p>
            <a:pPr marL="0" indent="0">
              <a:spcAft>
                <a:spcPts val="0"/>
              </a:spcAft>
              <a:buNone/>
            </a:pPr>
            <a:r>
              <a:rPr lang="en-GB" sz="3200" b="1" dirty="0">
                <a:solidFill>
                  <a:schemeClr val="accent1"/>
                </a:solidFill>
                <a:ea typeface="Arial" charset="0"/>
                <a:cs typeface="Arial" charset="0"/>
              </a:rPr>
              <a:t>Phase A: Feasibility and Diagnosis </a:t>
            </a:r>
          </a:p>
          <a:p>
            <a:pPr marL="0" indent="0">
              <a:spcAft>
                <a:spcPts val="0"/>
              </a:spcAft>
              <a:buNone/>
            </a:pPr>
            <a:r>
              <a:rPr lang="en-GB" sz="3200" b="1" dirty="0">
                <a:solidFill>
                  <a:schemeClr val="accent2">
                    <a:lumMod val="75000"/>
                  </a:schemeClr>
                </a:solidFill>
                <a:ea typeface="Arial" charset="0"/>
                <a:cs typeface="Arial" charset="0"/>
              </a:rPr>
              <a:t>Phase B: Formulation</a:t>
            </a:r>
          </a:p>
          <a:p>
            <a:pPr marL="0" indent="0">
              <a:spcAft>
                <a:spcPts val="0"/>
              </a:spcAft>
              <a:buNone/>
            </a:pPr>
            <a:r>
              <a:rPr lang="en-GB" sz="3200" b="1" dirty="0">
                <a:solidFill>
                  <a:schemeClr val="accent6">
                    <a:lumMod val="75000"/>
                  </a:schemeClr>
                </a:solidFill>
                <a:ea typeface="Arial" charset="0"/>
                <a:cs typeface="Arial" charset="0"/>
              </a:rPr>
              <a:t>Phase C: Implementation </a:t>
            </a:r>
          </a:p>
          <a:p>
            <a:pPr marL="0" indent="0">
              <a:spcAft>
                <a:spcPts val="0"/>
              </a:spcAft>
              <a:buNone/>
            </a:pPr>
            <a:r>
              <a:rPr lang="en-GB" sz="3200" b="1" dirty="0">
                <a:solidFill>
                  <a:srgbClr val="7030A0"/>
                </a:solidFill>
                <a:ea typeface="Arial" charset="0"/>
                <a:cs typeface="Arial" charset="0"/>
              </a:rPr>
              <a:t>Phase D: Evaluation </a:t>
            </a:r>
          </a:p>
          <a:p>
            <a:pPr marL="0" indent="0">
              <a:spcAft>
                <a:spcPts val="0"/>
              </a:spcAft>
              <a:buNone/>
            </a:pPr>
            <a:endParaRPr lang="en-GB" sz="2400" b="1" dirty="0">
              <a:latin typeface="Arial" charset="0"/>
              <a:ea typeface="Arial" charset="0"/>
              <a:cs typeface="Arial" charset="0"/>
            </a:endParaRPr>
          </a:p>
          <a:p>
            <a:pPr marL="0" indent="0">
              <a:spcAft>
                <a:spcPts val="0"/>
              </a:spcAft>
              <a:buNone/>
            </a:pPr>
            <a:endParaRPr lang="en-GB" sz="2400" b="1" dirty="0">
              <a:latin typeface="Arial" charset="0"/>
              <a:ea typeface="Arial" charset="0"/>
              <a:cs typeface="Arial" charset="0"/>
            </a:endParaRPr>
          </a:p>
        </p:txBody>
      </p:sp>
      <p:pic>
        <p:nvPicPr>
          <p:cNvPr id="13" name="Picture 12">
            <a:extLst>
              <a:ext uri="{FF2B5EF4-FFF2-40B4-BE49-F238E27FC236}">
                <a16:creationId xmlns:a16="http://schemas.microsoft.com/office/drawing/2014/main" id="{510BBE93-6C5C-492F-81F9-96B9CE6828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389342" y="1597025"/>
            <a:ext cx="3695085" cy="3624827"/>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4" name="Text Box 2">
            <a:extLst>
              <a:ext uri="{FF2B5EF4-FFF2-40B4-BE49-F238E27FC236}">
                <a16:creationId xmlns:a16="http://schemas.microsoft.com/office/drawing/2014/main" id="{B2FC1717-76C0-421F-AE8B-C833337BDCC3}"/>
              </a:ext>
            </a:extLst>
          </p:cNvPr>
          <p:cNvSpPr txBox="1">
            <a:spLocks noChangeArrowheads="1"/>
          </p:cNvSpPr>
          <p:nvPr/>
        </p:nvSpPr>
        <p:spPr bwMode="auto">
          <a:xfrm>
            <a:off x="7401629" y="4903852"/>
            <a:ext cx="3702463" cy="393699"/>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GB" sz="1100" dirty="0">
                <a:ln>
                  <a:noFill/>
                </a:ln>
                <a:effectLst/>
                <a:latin typeface="Calibri" panose="020F0502020204030204" pitchFamily="34" charset="0"/>
                <a:ea typeface="Calibri" panose="020F0502020204030204" pitchFamily="34" charset="0"/>
                <a:cs typeface="Calibri" panose="020F0502020204030204" pitchFamily="34" charset="0"/>
              </a:rPr>
              <a:t>Phases and Pillars of the National Urban Policy Process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GB" sz="1100" i="1" dirty="0">
                <a:ln>
                  <a:noFill/>
                </a:ln>
                <a:effectLst/>
                <a:latin typeface="Calibri" panose="020F0502020204030204" pitchFamily="34" charset="0"/>
                <a:ea typeface="Calibri" panose="020F0502020204030204" pitchFamily="34" charset="0"/>
                <a:cs typeface="Calibri" panose="020F0502020204030204" pitchFamily="34" charset="0"/>
              </a:rPr>
              <a:t>Source: National Urban Policy: A Guiding Framework, p. 10</a:t>
            </a:r>
            <a:r>
              <a:rPr lang="en-GB" sz="1400" i="1" dirty="0">
                <a:ln>
                  <a:noFill/>
                </a:ln>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9537926-AE46-EA4D-982D-BC671E219619}"/>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Mainstreaming Framework</a:t>
            </a:r>
          </a:p>
        </p:txBody>
      </p:sp>
    </p:spTree>
    <p:extLst>
      <p:ext uri="{BB962C8B-B14F-4D97-AF65-F5344CB8AC3E}">
        <p14:creationId xmlns:p14="http://schemas.microsoft.com/office/powerpoint/2010/main" val="168131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052658-2D24-47F7-930C-02754749BB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4338" y="1082649"/>
            <a:ext cx="7710557" cy="4795637"/>
          </a:xfrm>
          <a:prstGeom prst="rect">
            <a:avLst/>
          </a:prstGeom>
          <a:ln>
            <a:noFill/>
          </a:ln>
          <a:effectLst/>
        </p:spPr>
      </p:pic>
      <p:sp>
        <p:nvSpPr>
          <p:cNvPr id="12" name="TextBox 11">
            <a:extLst>
              <a:ext uri="{FF2B5EF4-FFF2-40B4-BE49-F238E27FC236}">
                <a16:creationId xmlns:a16="http://schemas.microsoft.com/office/drawing/2014/main" id="{F1CEB694-E2E6-444C-94EA-924FA4016C3C}"/>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Framework Overview Table</a:t>
            </a:r>
          </a:p>
        </p:txBody>
      </p:sp>
    </p:spTree>
    <p:extLst>
      <p:ext uri="{BB962C8B-B14F-4D97-AF65-F5344CB8AC3E}">
        <p14:creationId xmlns:p14="http://schemas.microsoft.com/office/powerpoint/2010/main" val="351842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882FF4-FF1C-4C83-B1AC-D2042F9336E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153420" y="2202130"/>
            <a:ext cx="1848507" cy="2500846"/>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1" name="Picture 10">
            <a:extLst>
              <a:ext uri="{FF2B5EF4-FFF2-40B4-BE49-F238E27FC236}">
                <a16:creationId xmlns:a16="http://schemas.microsoft.com/office/drawing/2014/main" id="{21B8FC9A-9490-4284-AC7F-DF45F57F96F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225884" y="2215526"/>
            <a:ext cx="1717192" cy="248745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2" name="Picture 11">
            <a:extLst>
              <a:ext uri="{FF2B5EF4-FFF2-40B4-BE49-F238E27FC236}">
                <a16:creationId xmlns:a16="http://schemas.microsoft.com/office/drawing/2014/main" id="{A3BFE57C-68EC-4145-A672-2D9416245299}"/>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5141202" y="2185274"/>
            <a:ext cx="1717192" cy="248745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3" name="Picture 12">
            <a:extLst>
              <a:ext uri="{FF2B5EF4-FFF2-40B4-BE49-F238E27FC236}">
                <a16:creationId xmlns:a16="http://schemas.microsoft.com/office/drawing/2014/main" id="{AF18140D-F0B2-4336-87FF-5FF9F851FFD1}"/>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056520" y="2185275"/>
            <a:ext cx="1918946" cy="248745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4" name="Picture 13">
            <a:extLst>
              <a:ext uri="{FF2B5EF4-FFF2-40B4-BE49-F238E27FC236}">
                <a16:creationId xmlns:a16="http://schemas.microsoft.com/office/drawing/2014/main" id="{1944A6FC-0E08-4D26-B1A9-D6EF805AE5E3}"/>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9173592" y="2185274"/>
            <a:ext cx="1717192" cy="2457199"/>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7" name="TextBox 16">
            <a:extLst>
              <a:ext uri="{FF2B5EF4-FFF2-40B4-BE49-F238E27FC236}">
                <a16:creationId xmlns:a16="http://schemas.microsoft.com/office/drawing/2014/main" id="{E98A8D6F-7476-B84C-A21E-9E8C512023FA}"/>
              </a:ext>
            </a:extLst>
          </p:cNvPr>
          <p:cNvSpPr txBox="1"/>
          <p:nvPr/>
        </p:nvSpPr>
        <p:spPr>
          <a:xfrm>
            <a:off x="627386" y="378302"/>
            <a:ext cx="5988567"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Publications That Supplement the Guide</a:t>
            </a:r>
          </a:p>
        </p:txBody>
      </p:sp>
    </p:spTree>
    <p:extLst>
      <p:ext uri="{BB962C8B-B14F-4D97-AF65-F5344CB8AC3E}">
        <p14:creationId xmlns:p14="http://schemas.microsoft.com/office/powerpoint/2010/main" val="122227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A7FB5E-9C1D-4E1E-879F-985209488D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122" y="2126236"/>
            <a:ext cx="2147913" cy="29997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13C9EF3-1DB7-4628-9600-CA170E23F4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36968" y="1503898"/>
            <a:ext cx="2151716" cy="302489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1877A30-B49E-4B39-A4BA-F1666C0CBC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5260" y="2281709"/>
            <a:ext cx="2068270" cy="302103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CD6699FB-9581-4DB9-BAA4-F491C43F95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24569" y="1481750"/>
            <a:ext cx="2240006" cy="306918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DDDE976-F7CF-42A3-A2DE-5D866E1DDE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88344" y="2388556"/>
            <a:ext cx="2082408" cy="3024893"/>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D0FB70B1-813F-4798-ADAB-4427820EE4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99547" y="1481750"/>
            <a:ext cx="2236672" cy="3102455"/>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F21D4167-4CEC-4F41-B0E3-814DCD2221EA}"/>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Country Case Studies</a:t>
            </a:r>
          </a:p>
        </p:txBody>
      </p:sp>
    </p:spTree>
    <p:extLst>
      <p:ext uri="{BB962C8B-B14F-4D97-AF65-F5344CB8AC3E}">
        <p14:creationId xmlns:p14="http://schemas.microsoft.com/office/powerpoint/2010/main" val="284789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1363" y="4819273"/>
            <a:ext cx="9349273" cy="1077218"/>
          </a:xfrm>
          <a:prstGeom prst="rect">
            <a:avLst/>
          </a:prstGeom>
        </p:spPr>
        <p:txBody>
          <a:bodyPr wrap="square">
            <a:spAutoFit/>
          </a:bodyPr>
          <a:lstStyle/>
          <a:p>
            <a:r>
              <a:rPr lang="en-GB" sz="3200" b="1" cap="all" dirty="0">
                <a:solidFill>
                  <a:schemeClr val="bg1"/>
                </a:solidFill>
                <a:latin typeface="Calibri" panose="020F0502020204030204" pitchFamily="34" charset="0"/>
                <a:ea typeface="Gill Sans MT" charset="0"/>
                <a:cs typeface="Calibri" panose="020F0502020204030204" pitchFamily="34" charset="0"/>
              </a:rPr>
              <a:t>Section 2 – Introduction to the Tools and Scenarios</a:t>
            </a:r>
          </a:p>
        </p:txBody>
      </p:sp>
    </p:spTree>
    <p:extLst>
      <p:ext uri="{BB962C8B-B14F-4D97-AF65-F5344CB8AC3E}">
        <p14:creationId xmlns:p14="http://schemas.microsoft.com/office/powerpoint/2010/main" val="136533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605A3-32F9-4635-9F5F-421D0B7077ED}"/>
              </a:ext>
            </a:extLst>
          </p:cNvPr>
          <p:cNvSpPr>
            <a:spLocks noGrp="1"/>
          </p:cNvSpPr>
          <p:nvPr>
            <p:ph idx="1"/>
          </p:nvPr>
        </p:nvSpPr>
        <p:spPr>
          <a:xfrm>
            <a:off x="627386" y="1700784"/>
            <a:ext cx="10775719" cy="3877056"/>
          </a:xfrm>
        </p:spPr>
        <p:txBody>
          <a:bodyPr>
            <a:normAutofit/>
          </a:bodyPr>
          <a:lstStyle/>
          <a:p>
            <a:pPr marL="0" indent="0">
              <a:buNone/>
            </a:pPr>
            <a:r>
              <a:rPr lang="en-US" sz="3200" b="1" u="sng" dirty="0"/>
              <a:t>Section 1</a:t>
            </a:r>
            <a:r>
              <a:rPr lang="en-US" sz="3200" dirty="0"/>
              <a:t> 	Overview of the Regional Guide: Climate Change and 		National Urban Policies in Asia and the Pacific</a:t>
            </a:r>
          </a:p>
          <a:p>
            <a:pPr marL="0" indent="0">
              <a:buNone/>
            </a:pPr>
            <a:endParaRPr lang="en-US" sz="3200" b="1" u="sng" dirty="0"/>
          </a:p>
          <a:p>
            <a:pPr marL="0" indent="0">
              <a:buNone/>
            </a:pPr>
            <a:r>
              <a:rPr lang="en-US" sz="3200" b="1" u="sng" dirty="0"/>
              <a:t>Section 2</a:t>
            </a:r>
            <a:r>
              <a:rPr lang="en-US" sz="3200" b="1" dirty="0"/>
              <a:t>  	</a:t>
            </a:r>
            <a:r>
              <a:rPr lang="en-US" sz="3200" dirty="0"/>
              <a:t>Introduction to the Tools and Scenarios</a:t>
            </a:r>
          </a:p>
          <a:p>
            <a:pPr marL="0" indent="0">
              <a:buNone/>
            </a:pPr>
            <a:endParaRPr lang="en-US" sz="3200" dirty="0"/>
          </a:p>
          <a:p>
            <a:pPr marL="0" indent="0">
              <a:buNone/>
            </a:pPr>
            <a:r>
              <a:rPr lang="en-US" sz="3200" b="1" u="sng" dirty="0"/>
              <a:t>Section 3</a:t>
            </a:r>
            <a:r>
              <a:rPr lang="en-US" sz="3200" dirty="0"/>
              <a:t> 	Next Steps</a:t>
            </a:r>
          </a:p>
        </p:txBody>
      </p:sp>
      <p:sp>
        <p:nvSpPr>
          <p:cNvPr id="13" name="TextBox 12">
            <a:extLst>
              <a:ext uri="{FF2B5EF4-FFF2-40B4-BE49-F238E27FC236}">
                <a16:creationId xmlns:a16="http://schemas.microsoft.com/office/drawing/2014/main" id="{EE60E143-9A57-534E-90E9-BD7DA0A89134}"/>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Overview</a:t>
            </a:r>
          </a:p>
        </p:txBody>
      </p:sp>
    </p:spTree>
    <p:extLst>
      <p:ext uri="{BB962C8B-B14F-4D97-AF65-F5344CB8AC3E}">
        <p14:creationId xmlns:p14="http://schemas.microsoft.com/office/powerpoint/2010/main" val="133101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1C4CD5B-A521-3147-88FE-F8A091C52046}"/>
              </a:ext>
            </a:extLst>
          </p:cNvPr>
          <p:cNvGraphicFramePr>
            <a:graphicFrameLocks noGrp="1"/>
          </p:cNvGraphicFramePr>
          <p:nvPr>
            <p:ph idx="1"/>
            <p:extLst>
              <p:ext uri="{D42A27DB-BD31-4B8C-83A1-F6EECF244321}">
                <p14:modId xmlns:p14="http://schemas.microsoft.com/office/powerpoint/2010/main" val="1402368595"/>
              </p:ext>
            </p:extLst>
          </p:nvPr>
        </p:nvGraphicFramePr>
        <p:xfrm>
          <a:off x="627386" y="1369060"/>
          <a:ext cx="10699977" cy="4119880"/>
        </p:xfrm>
        <a:graphic>
          <a:graphicData uri="http://schemas.openxmlformats.org/drawingml/2006/table">
            <a:tbl>
              <a:tblPr firstRow="1" bandRow="1">
                <a:tableStyleId>{5C22544A-7EE6-4342-B048-85BDC9FD1C3A}</a:tableStyleId>
              </a:tblPr>
              <a:tblGrid>
                <a:gridCol w="2705001">
                  <a:extLst>
                    <a:ext uri="{9D8B030D-6E8A-4147-A177-3AD203B41FA5}">
                      <a16:colId xmlns:a16="http://schemas.microsoft.com/office/drawing/2014/main" val="130697974"/>
                    </a:ext>
                  </a:extLst>
                </a:gridCol>
                <a:gridCol w="1649837">
                  <a:extLst>
                    <a:ext uri="{9D8B030D-6E8A-4147-A177-3AD203B41FA5}">
                      <a16:colId xmlns:a16="http://schemas.microsoft.com/office/drawing/2014/main" val="2377288049"/>
                    </a:ext>
                  </a:extLst>
                </a:gridCol>
                <a:gridCol w="6345139">
                  <a:extLst>
                    <a:ext uri="{9D8B030D-6E8A-4147-A177-3AD203B41FA5}">
                      <a16:colId xmlns:a16="http://schemas.microsoft.com/office/drawing/2014/main" val="801952286"/>
                    </a:ext>
                  </a:extLst>
                </a:gridCol>
              </a:tblGrid>
              <a:tr h="370840">
                <a:tc>
                  <a:txBody>
                    <a:bodyPr/>
                    <a:lstStyle/>
                    <a:p>
                      <a:r>
                        <a:rPr lang="en-GB" dirty="0"/>
                        <a:t>Tool</a:t>
                      </a:r>
                    </a:p>
                  </a:txBody>
                  <a:tcPr/>
                </a:tc>
                <a:tc>
                  <a:txBody>
                    <a:bodyPr/>
                    <a:lstStyle/>
                    <a:p>
                      <a:r>
                        <a:rPr lang="en-GB" dirty="0"/>
                        <a:t>Type</a:t>
                      </a:r>
                    </a:p>
                  </a:txBody>
                  <a:tcPr/>
                </a:tc>
                <a:tc>
                  <a:txBody>
                    <a:bodyPr/>
                    <a:lstStyle/>
                    <a:p>
                      <a:r>
                        <a:rPr lang="en-GB" dirty="0"/>
                        <a:t>Description</a:t>
                      </a:r>
                    </a:p>
                  </a:txBody>
                  <a:tcPr/>
                </a:tc>
                <a:extLst>
                  <a:ext uri="{0D108BD9-81ED-4DB2-BD59-A6C34878D82A}">
                    <a16:rowId xmlns:a16="http://schemas.microsoft.com/office/drawing/2014/main" val="1603219606"/>
                  </a:ext>
                </a:extLst>
              </a:tr>
              <a:tr h="370840">
                <a:tc>
                  <a:txBody>
                    <a:bodyPr/>
                    <a:lstStyle/>
                    <a:p>
                      <a:r>
                        <a:rPr lang="en-GB" b="1" dirty="0"/>
                        <a:t>Framework Tasks (TT)</a:t>
                      </a:r>
                    </a:p>
                  </a:txBody>
                  <a:tcPr/>
                </a:tc>
                <a:tc>
                  <a:txBody>
                    <a:bodyPr/>
                    <a:lstStyle/>
                    <a:p>
                      <a:r>
                        <a:rPr lang="en-GB" dirty="0"/>
                        <a:t>Planning &amp; reference</a:t>
                      </a:r>
                    </a:p>
                  </a:txBody>
                  <a:tcPr/>
                </a:tc>
                <a:tc>
                  <a:txBody>
                    <a:bodyPr/>
                    <a:lstStyle/>
                    <a:p>
                      <a:r>
                        <a:rPr lang="en-GB" dirty="0"/>
                        <a:t>Provides a detailed</a:t>
                      </a:r>
                      <a:r>
                        <a:rPr lang="en-GB" sz="1800" kern="1200" dirty="0">
                          <a:solidFill>
                            <a:schemeClr val="dk1"/>
                          </a:solidFill>
                          <a:effectLst/>
                          <a:latin typeface="+mn-lt"/>
                          <a:ea typeface="+mn-ea"/>
                          <a:cs typeface="+mn-cs"/>
                        </a:rPr>
                        <a:t> explanation of each task in the framework, guiding questions and other information sources. </a:t>
                      </a:r>
                      <a:endParaRPr lang="en-GB" dirty="0"/>
                    </a:p>
                  </a:txBody>
                  <a:tcPr/>
                </a:tc>
                <a:extLst>
                  <a:ext uri="{0D108BD9-81ED-4DB2-BD59-A6C34878D82A}">
                    <a16:rowId xmlns:a16="http://schemas.microsoft.com/office/drawing/2014/main" val="1357602396"/>
                  </a:ext>
                </a:extLst>
              </a:tr>
              <a:tr h="370840">
                <a:tc>
                  <a:txBody>
                    <a:bodyPr/>
                    <a:lstStyle/>
                    <a:p>
                      <a:r>
                        <a:rPr lang="en-GB" b="1" dirty="0"/>
                        <a:t>Making the Case (MC)</a:t>
                      </a:r>
                    </a:p>
                  </a:txBody>
                  <a:tcPr/>
                </a:tc>
                <a:tc>
                  <a:txBody>
                    <a:bodyPr/>
                    <a:lstStyle/>
                    <a:p>
                      <a:r>
                        <a:rPr lang="en-GB" dirty="0"/>
                        <a:t>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Identifies entry points for mainstreaming, the drivers, and motivation for the climate change mainstreaming process.</a:t>
                      </a:r>
                    </a:p>
                  </a:txBody>
                  <a:tcPr/>
                </a:tc>
                <a:extLst>
                  <a:ext uri="{0D108BD9-81ED-4DB2-BD59-A6C34878D82A}">
                    <a16:rowId xmlns:a16="http://schemas.microsoft.com/office/drawing/2014/main" val="3291853275"/>
                  </a:ext>
                </a:extLst>
              </a:tr>
              <a:tr h="370840">
                <a:tc>
                  <a:txBody>
                    <a:bodyPr/>
                    <a:lstStyle/>
                    <a:p>
                      <a:r>
                        <a:rPr lang="en-GB" b="1" dirty="0"/>
                        <a:t>Climate Change Concepts (CC)</a:t>
                      </a:r>
                    </a:p>
                  </a:txBody>
                  <a:tcPr/>
                </a:tc>
                <a:tc>
                  <a:txBody>
                    <a:bodyPr/>
                    <a:lstStyle/>
                    <a:p>
                      <a:r>
                        <a:rPr lang="en-GB" dirty="0"/>
                        <a:t>Reference</a:t>
                      </a:r>
                    </a:p>
                  </a:txBody>
                  <a:tcPr/>
                </a:tc>
                <a:tc>
                  <a:txBody>
                    <a:bodyPr/>
                    <a:lstStyle/>
                    <a:p>
                      <a:r>
                        <a:rPr lang="en-GB" sz="1800" kern="1200" dirty="0">
                          <a:solidFill>
                            <a:schemeClr val="dk1"/>
                          </a:solidFill>
                          <a:effectLst/>
                          <a:latin typeface="+mn-lt"/>
                          <a:ea typeface="+mn-ea"/>
                          <a:cs typeface="+mn-cs"/>
                        </a:rPr>
                        <a:t>Summarises and explains the main terminology linked to climate change, disaster risk reduction and management.</a:t>
                      </a:r>
                      <a:endParaRPr lang="en-GB" dirty="0"/>
                    </a:p>
                  </a:txBody>
                  <a:tcPr/>
                </a:tc>
                <a:extLst>
                  <a:ext uri="{0D108BD9-81ED-4DB2-BD59-A6C34878D82A}">
                    <a16:rowId xmlns:a16="http://schemas.microsoft.com/office/drawing/2014/main" val="4032820949"/>
                  </a:ext>
                </a:extLst>
              </a:tr>
              <a:tr h="370840">
                <a:tc>
                  <a:txBody>
                    <a:bodyPr/>
                    <a:lstStyle/>
                    <a:p>
                      <a:r>
                        <a:rPr lang="en-GB" b="1" dirty="0"/>
                        <a:t>Climate Issues to Actions (IA)</a:t>
                      </a:r>
                    </a:p>
                  </a:txBody>
                  <a:tcPr/>
                </a:tc>
                <a:tc>
                  <a:txBody>
                    <a:bodyPr/>
                    <a:lstStyle/>
                    <a:p>
                      <a:r>
                        <a:rPr lang="en-GB" dirty="0"/>
                        <a:t>Consultation &amp; prioritisation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Identifies climate change issues to be converted into mainstreaming objectives and potential policy solutions against the issues identified.</a:t>
                      </a:r>
                    </a:p>
                  </a:txBody>
                  <a:tcPr/>
                </a:tc>
                <a:extLst>
                  <a:ext uri="{0D108BD9-81ED-4DB2-BD59-A6C34878D82A}">
                    <a16:rowId xmlns:a16="http://schemas.microsoft.com/office/drawing/2014/main" val="2405750094"/>
                  </a:ext>
                </a:extLst>
              </a:tr>
              <a:tr h="370840">
                <a:tc>
                  <a:txBody>
                    <a:bodyPr/>
                    <a:lstStyle/>
                    <a:p>
                      <a:r>
                        <a:rPr lang="en-GB" b="1" dirty="0"/>
                        <a:t>Climate Finance (CF)</a:t>
                      </a:r>
                    </a:p>
                  </a:txBody>
                  <a:tcPr/>
                </a:tc>
                <a:tc>
                  <a:txBody>
                    <a:bodyPr/>
                    <a:lstStyle/>
                    <a:p>
                      <a:r>
                        <a:rPr lang="en-GB" dirty="0"/>
                        <a:t>Reference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Outlines the international and domestic sources of and mechanisms for financing climate action and how these can be linked to urban related climate actions.</a:t>
                      </a:r>
                    </a:p>
                  </a:txBody>
                  <a:tcPr/>
                </a:tc>
                <a:extLst>
                  <a:ext uri="{0D108BD9-81ED-4DB2-BD59-A6C34878D82A}">
                    <a16:rowId xmlns:a16="http://schemas.microsoft.com/office/drawing/2014/main" val="339756539"/>
                  </a:ext>
                </a:extLst>
              </a:tr>
            </a:tbl>
          </a:graphicData>
        </a:graphic>
      </p:graphicFrame>
      <p:sp>
        <p:nvSpPr>
          <p:cNvPr id="7" name="TextBox 6">
            <a:extLst>
              <a:ext uri="{FF2B5EF4-FFF2-40B4-BE49-F238E27FC236}">
                <a16:creationId xmlns:a16="http://schemas.microsoft.com/office/drawing/2014/main" id="{CCDC7B72-C928-B647-B989-D00F089E221D}"/>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Overview of Tools</a:t>
            </a:r>
          </a:p>
        </p:txBody>
      </p:sp>
    </p:spTree>
    <p:extLst>
      <p:ext uri="{BB962C8B-B14F-4D97-AF65-F5344CB8AC3E}">
        <p14:creationId xmlns:p14="http://schemas.microsoft.com/office/powerpoint/2010/main" val="297949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1C4CD5B-A521-3147-88FE-F8A091C52046}"/>
              </a:ext>
            </a:extLst>
          </p:cNvPr>
          <p:cNvGraphicFramePr>
            <a:graphicFrameLocks noGrp="1"/>
          </p:cNvGraphicFramePr>
          <p:nvPr>
            <p:ph idx="1"/>
            <p:extLst>
              <p:ext uri="{D42A27DB-BD31-4B8C-83A1-F6EECF244321}">
                <p14:modId xmlns:p14="http://schemas.microsoft.com/office/powerpoint/2010/main" val="668671012"/>
              </p:ext>
            </p:extLst>
          </p:nvPr>
        </p:nvGraphicFramePr>
        <p:xfrm>
          <a:off x="627387" y="1186180"/>
          <a:ext cx="10774622" cy="4485640"/>
        </p:xfrm>
        <a:graphic>
          <a:graphicData uri="http://schemas.openxmlformats.org/drawingml/2006/table">
            <a:tbl>
              <a:tblPr firstRow="1" bandRow="1">
                <a:tableStyleId>{5C22544A-7EE6-4342-B048-85BDC9FD1C3A}</a:tableStyleId>
              </a:tblPr>
              <a:tblGrid>
                <a:gridCol w="2723872">
                  <a:extLst>
                    <a:ext uri="{9D8B030D-6E8A-4147-A177-3AD203B41FA5}">
                      <a16:colId xmlns:a16="http://schemas.microsoft.com/office/drawing/2014/main" val="130697974"/>
                    </a:ext>
                  </a:extLst>
                </a:gridCol>
                <a:gridCol w="1661346">
                  <a:extLst>
                    <a:ext uri="{9D8B030D-6E8A-4147-A177-3AD203B41FA5}">
                      <a16:colId xmlns:a16="http://schemas.microsoft.com/office/drawing/2014/main" val="2377288049"/>
                    </a:ext>
                  </a:extLst>
                </a:gridCol>
                <a:gridCol w="6389404">
                  <a:extLst>
                    <a:ext uri="{9D8B030D-6E8A-4147-A177-3AD203B41FA5}">
                      <a16:colId xmlns:a16="http://schemas.microsoft.com/office/drawing/2014/main" val="801952286"/>
                    </a:ext>
                  </a:extLst>
                </a:gridCol>
              </a:tblGrid>
              <a:tr h="370840">
                <a:tc>
                  <a:txBody>
                    <a:bodyPr/>
                    <a:lstStyle/>
                    <a:p>
                      <a:r>
                        <a:rPr lang="en-GB" dirty="0"/>
                        <a:t>Tool</a:t>
                      </a:r>
                    </a:p>
                  </a:txBody>
                  <a:tcPr/>
                </a:tc>
                <a:tc>
                  <a:txBody>
                    <a:bodyPr/>
                    <a:lstStyle/>
                    <a:p>
                      <a:r>
                        <a:rPr lang="en-GB" dirty="0"/>
                        <a:t>Type</a:t>
                      </a:r>
                    </a:p>
                  </a:txBody>
                  <a:tcPr/>
                </a:tc>
                <a:tc>
                  <a:txBody>
                    <a:bodyPr/>
                    <a:lstStyle/>
                    <a:p>
                      <a:r>
                        <a:rPr lang="en-GB" dirty="0"/>
                        <a:t>Description</a:t>
                      </a:r>
                    </a:p>
                  </a:txBody>
                  <a:tcPr/>
                </a:tc>
                <a:extLst>
                  <a:ext uri="{0D108BD9-81ED-4DB2-BD59-A6C34878D82A}">
                    <a16:rowId xmlns:a16="http://schemas.microsoft.com/office/drawing/2014/main" val="1603219606"/>
                  </a:ext>
                </a:extLst>
              </a:tr>
              <a:tr h="370840">
                <a:tc>
                  <a:txBody>
                    <a:bodyPr/>
                    <a:lstStyle/>
                    <a:p>
                      <a:r>
                        <a:rPr lang="en-GB" b="1" dirty="0"/>
                        <a:t>International Frameworks (IF)</a:t>
                      </a:r>
                    </a:p>
                  </a:txBody>
                  <a:tcPr/>
                </a:tc>
                <a:tc>
                  <a:txBody>
                    <a:bodyPr/>
                    <a:lstStyle/>
                    <a:p>
                      <a:r>
                        <a:rPr lang="en-GB" dirty="0"/>
                        <a:t>Reference &amp;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Introduces key international frameworks and how they link to urban climate issues.</a:t>
                      </a:r>
                    </a:p>
                  </a:txBody>
                  <a:tcPr/>
                </a:tc>
                <a:extLst>
                  <a:ext uri="{0D108BD9-81ED-4DB2-BD59-A6C34878D82A}">
                    <a16:rowId xmlns:a16="http://schemas.microsoft.com/office/drawing/2014/main" val="953397409"/>
                  </a:ext>
                </a:extLst>
              </a:tr>
              <a:tr h="370840">
                <a:tc>
                  <a:txBody>
                    <a:bodyPr/>
                    <a:lstStyle/>
                    <a:p>
                      <a:r>
                        <a:rPr lang="en-GB" b="1" dirty="0"/>
                        <a:t>Good Urban Governance (UG)</a:t>
                      </a:r>
                    </a:p>
                  </a:txBody>
                  <a:tcPr/>
                </a:tc>
                <a:tc>
                  <a:txBody>
                    <a:bodyPr/>
                    <a:lstStyle/>
                    <a:p>
                      <a:r>
                        <a:rPr lang="en-GB" dirty="0"/>
                        <a:t>Evaluation</a:t>
                      </a:r>
                    </a:p>
                  </a:txBody>
                  <a:tcPr/>
                </a:tc>
                <a:tc>
                  <a:txBody>
                    <a:bodyPr/>
                    <a:lstStyle/>
                    <a:p>
                      <a:r>
                        <a:rPr lang="en-GB" sz="1800" kern="1200" dirty="0">
                          <a:solidFill>
                            <a:schemeClr val="dk1"/>
                          </a:solidFill>
                          <a:effectLst/>
                          <a:latin typeface="+mn-lt"/>
                          <a:ea typeface="+mn-ea"/>
                          <a:cs typeface="+mn-cs"/>
                        </a:rPr>
                        <a:t>Characterises different dimensions of good urban governance and how it can be brought into the formulation of the urban policy. </a:t>
                      </a:r>
                      <a:endParaRPr lang="en-GB" dirty="0"/>
                    </a:p>
                  </a:txBody>
                  <a:tcPr/>
                </a:tc>
                <a:extLst>
                  <a:ext uri="{0D108BD9-81ED-4DB2-BD59-A6C34878D82A}">
                    <a16:rowId xmlns:a16="http://schemas.microsoft.com/office/drawing/2014/main" val="1357602396"/>
                  </a:ext>
                </a:extLst>
              </a:tr>
              <a:tr h="370840">
                <a:tc>
                  <a:txBody>
                    <a:bodyPr/>
                    <a:lstStyle/>
                    <a:p>
                      <a:r>
                        <a:rPr lang="en-GB" b="1" dirty="0"/>
                        <a:t>Stakeholder Analysis (SA)</a:t>
                      </a:r>
                    </a:p>
                  </a:txBody>
                  <a:tcPr/>
                </a:tc>
                <a:tc>
                  <a:txBody>
                    <a:bodyPr/>
                    <a:lstStyle/>
                    <a:p>
                      <a:r>
                        <a:rPr lang="en-GB" dirty="0"/>
                        <a:t>Evaluation &amp;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Identifies the important government and non-government stakeholders to engage.</a:t>
                      </a:r>
                    </a:p>
                  </a:txBody>
                  <a:tcPr/>
                </a:tc>
                <a:extLst>
                  <a:ext uri="{0D108BD9-81ED-4DB2-BD59-A6C34878D82A}">
                    <a16:rowId xmlns:a16="http://schemas.microsoft.com/office/drawing/2014/main" val="3291853275"/>
                  </a:ext>
                </a:extLst>
              </a:tr>
              <a:tr h="370840">
                <a:tc>
                  <a:txBody>
                    <a:bodyPr/>
                    <a:lstStyle/>
                    <a:p>
                      <a:r>
                        <a:rPr lang="en-GB" b="1" dirty="0"/>
                        <a:t>SWOT (SW)</a:t>
                      </a:r>
                    </a:p>
                  </a:txBody>
                  <a:tcPr/>
                </a:tc>
                <a:tc>
                  <a:txBody>
                    <a:bodyPr/>
                    <a:lstStyle/>
                    <a:p>
                      <a:r>
                        <a:rPr lang="en-GB" dirty="0"/>
                        <a:t>Evaluation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Assesses availability and gaps in human, financial, informational, institutional and other resources, along with capacity constraints.</a:t>
                      </a:r>
                      <a:endParaRPr lang="en-GB" dirty="0"/>
                    </a:p>
                  </a:txBody>
                  <a:tcPr/>
                </a:tc>
                <a:extLst>
                  <a:ext uri="{0D108BD9-81ED-4DB2-BD59-A6C34878D82A}">
                    <a16:rowId xmlns:a16="http://schemas.microsoft.com/office/drawing/2014/main" val="4032820949"/>
                  </a:ext>
                </a:extLst>
              </a:tr>
              <a:tr h="370840">
                <a:tc>
                  <a:txBody>
                    <a:bodyPr/>
                    <a:lstStyle/>
                    <a:p>
                      <a:r>
                        <a:rPr lang="en-GB" b="1" dirty="0"/>
                        <a:t>Selecting Indicators (SI)</a:t>
                      </a:r>
                    </a:p>
                  </a:txBody>
                  <a:tcPr/>
                </a:tc>
                <a:tc>
                  <a:txBody>
                    <a:bodyPr/>
                    <a:lstStyle/>
                    <a:p>
                      <a:r>
                        <a:rPr lang="en-GB" dirty="0"/>
                        <a:t>Evaluation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Defines indicators for the mainstreaming process and helps identify and formulate effective policy mainstreaming objectives and climate actions.</a:t>
                      </a:r>
                    </a:p>
                  </a:txBody>
                  <a:tcPr/>
                </a:tc>
                <a:extLst>
                  <a:ext uri="{0D108BD9-81ED-4DB2-BD59-A6C34878D82A}">
                    <a16:rowId xmlns:a16="http://schemas.microsoft.com/office/drawing/2014/main" val="2405750094"/>
                  </a:ext>
                </a:extLst>
              </a:tr>
              <a:tr h="370840">
                <a:tc>
                  <a:txBody>
                    <a:bodyPr/>
                    <a:lstStyle/>
                    <a:p>
                      <a:r>
                        <a:rPr lang="en-GB" b="1" dirty="0"/>
                        <a:t>Drafting Your Diagnosis Paper (DP)</a:t>
                      </a:r>
                    </a:p>
                  </a:txBody>
                  <a:tcPr/>
                </a:tc>
                <a:tc>
                  <a:txBody>
                    <a:bodyPr/>
                    <a:lstStyle/>
                    <a:p>
                      <a:r>
                        <a:rPr lang="en-GB" dirty="0"/>
                        <a:t>Strategy &amp; evaluation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Assists in preparing the structure and content of the Diagnosis Paper and eventually the policy proposal.</a:t>
                      </a:r>
                    </a:p>
                  </a:txBody>
                  <a:tcPr/>
                </a:tc>
                <a:extLst>
                  <a:ext uri="{0D108BD9-81ED-4DB2-BD59-A6C34878D82A}">
                    <a16:rowId xmlns:a16="http://schemas.microsoft.com/office/drawing/2014/main" val="339756539"/>
                  </a:ext>
                </a:extLst>
              </a:tr>
            </a:tbl>
          </a:graphicData>
        </a:graphic>
      </p:graphicFrame>
      <p:sp>
        <p:nvSpPr>
          <p:cNvPr id="4" name="TextBox 3">
            <a:extLst>
              <a:ext uri="{FF2B5EF4-FFF2-40B4-BE49-F238E27FC236}">
                <a16:creationId xmlns:a16="http://schemas.microsoft.com/office/drawing/2014/main" id="{FF869015-53F8-444F-9E15-E497355B7982}"/>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Overview of Tools</a:t>
            </a:r>
          </a:p>
        </p:txBody>
      </p:sp>
    </p:spTree>
    <p:extLst>
      <p:ext uri="{BB962C8B-B14F-4D97-AF65-F5344CB8AC3E}">
        <p14:creationId xmlns:p14="http://schemas.microsoft.com/office/powerpoint/2010/main" val="1460746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8C43B-13A3-DE43-B1DC-3F88EA2A0E80}"/>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4137747" y="1340281"/>
            <a:ext cx="3916507" cy="4177438"/>
          </a:xfrm>
          <a:prstGeom prst="rect">
            <a:avLst/>
          </a:prstGeom>
          <a:ln>
            <a:noFill/>
          </a:ln>
          <a:effectLst/>
        </p:spPr>
      </p:pic>
      <p:sp>
        <p:nvSpPr>
          <p:cNvPr id="8" name="TextBox 7">
            <a:extLst>
              <a:ext uri="{FF2B5EF4-FFF2-40B4-BE49-F238E27FC236}">
                <a16:creationId xmlns:a16="http://schemas.microsoft.com/office/drawing/2014/main" id="{A76F56BD-1C31-DB45-8AC3-2EB2A3380346}"/>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Overview of Tools</a:t>
            </a:r>
          </a:p>
        </p:txBody>
      </p:sp>
    </p:spTree>
    <p:extLst>
      <p:ext uri="{BB962C8B-B14F-4D97-AF65-F5344CB8AC3E}">
        <p14:creationId xmlns:p14="http://schemas.microsoft.com/office/powerpoint/2010/main" val="3703055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217172-A2AB-014A-B816-157AEAEB0149}"/>
              </a:ext>
            </a:extLst>
          </p:cNvPr>
          <p:cNvPicPr/>
          <p:nvPr/>
        </p:nvPicPr>
        <p:blipFill>
          <a:blip r:embed="rId3">
            <a:extLst>
              <a:ext uri="{28A0092B-C50C-407E-A947-70E740481C1C}">
                <a14:useLocalDpi xmlns:a14="http://schemas.microsoft.com/office/drawing/2010/main"/>
              </a:ext>
            </a:extLst>
          </a:blip>
          <a:stretch>
            <a:fillRect/>
          </a:stretch>
        </p:blipFill>
        <p:spPr>
          <a:xfrm>
            <a:off x="2170196" y="1466622"/>
            <a:ext cx="7851607" cy="4224175"/>
          </a:xfrm>
          <a:prstGeom prst="rect">
            <a:avLst/>
          </a:prstGeom>
        </p:spPr>
      </p:pic>
      <p:sp>
        <p:nvSpPr>
          <p:cNvPr id="10" name="TextBox 9">
            <a:extLst>
              <a:ext uri="{FF2B5EF4-FFF2-40B4-BE49-F238E27FC236}">
                <a16:creationId xmlns:a16="http://schemas.microsoft.com/office/drawing/2014/main" id="{932FF5F0-E339-594F-9308-33B4B39335BA}"/>
              </a:ext>
            </a:extLst>
          </p:cNvPr>
          <p:cNvSpPr txBox="1"/>
          <p:nvPr/>
        </p:nvSpPr>
        <p:spPr>
          <a:xfrm>
            <a:off x="627386" y="378302"/>
            <a:ext cx="5988567"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Flowchart of Tools and Linkages</a:t>
            </a:r>
          </a:p>
        </p:txBody>
      </p:sp>
    </p:spTree>
    <p:extLst>
      <p:ext uri="{BB962C8B-B14F-4D97-AF65-F5344CB8AC3E}">
        <p14:creationId xmlns:p14="http://schemas.microsoft.com/office/powerpoint/2010/main" val="311088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0046D-8C29-334D-A502-796CB355F1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6084"/>
          <a:stretch/>
        </p:blipFill>
        <p:spPr>
          <a:xfrm>
            <a:off x="2006783" y="1347255"/>
            <a:ext cx="8178433" cy="4163489"/>
          </a:xfrm>
          <a:prstGeom prst="rect">
            <a:avLst/>
          </a:prstGeom>
        </p:spPr>
      </p:pic>
      <p:sp>
        <p:nvSpPr>
          <p:cNvPr id="24" name="TextBox 23">
            <a:extLst>
              <a:ext uri="{FF2B5EF4-FFF2-40B4-BE49-F238E27FC236}">
                <a16:creationId xmlns:a16="http://schemas.microsoft.com/office/drawing/2014/main" id="{B2112DF1-F090-FF45-978D-AFE47459C94C}"/>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Using the Flowchart</a:t>
            </a:r>
          </a:p>
        </p:txBody>
      </p:sp>
    </p:spTree>
    <p:extLst>
      <p:ext uri="{BB962C8B-B14F-4D97-AF65-F5344CB8AC3E}">
        <p14:creationId xmlns:p14="http://schemas.microsoft.com/office/powerpoint/2010/main" val="247821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71CA59-8BD3-9444-BD16-623AD411F1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380" t="22166" b="10850"/>
          <a:stretch/>
        </p:blipFill>
        <p:spPr>
          <a:xfrm>
            <a:off x="2142088" y="1096244"/>
            <a:ext cx="7907824" cy="4665512"/>
          </a:xfrm>
          <a:prstGeom prst="rect">
            <a:avLst/>
          </a:prstGeom>
        </p:spPr>
      </p:pic>
      <p:sp>
        <p:nvSpPr>
          <p:cNvPr id="10" name="TextBox 9">
            <a:extLst>
              <a:ext uri="{FF2B5EF4-FFF2-40B4-BE49-F238E27FC236}">
                <a16:creationId xmlns:a16="http://schemas.microsoft.com/office/drawing/2014/main" id="{21FC77DB-DA1A-274D-AF8D-1AD1EBD22C34}"/>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Using the Flowchart</a:t>
            </a:r>
          </a:p>
        </p:txBody>
      </p:sp>
    </p:spTree>
    <p:extLst>
      <p:ext uri="{BB962C8B-B14F-4D97-AF65-F5344CB8AC3E}">
        <p14:creationId xmlns:p14="http://schemas.microsoft.com/office/powerpoint/2010/main" val="4049063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7C07AC3-890A-47D8-91CE-4DD7F8D9F42D}"/>
              </a:ext>
            </a:extLst>
          </p:cNvPr>
          <p:cNvSpPr>
            <a:spLocks noGrp="1"/>
          </p:cNvSpPr>
          <p:nvPr>
            <p:ph idx="1"/>
          </p:nvPr>
        </p:nvSpPr>
        <p:spPr>
          <a:xfrm>
            <a:off x="519667" y="1533974"/>
            <a:ext cx="10919298" cy="4351338"/>
          </a:xfrm>
        </p:spPr>
        <p:txBody>
          <a:bodyPr>
            <a:normAutofit/>
          </a:bodyPr>
          <a:lstStyle/>
          <a:p>
            <a:pPr marL="342900" marR="0" lvl="0" indent="-342900" algn="just">
              <a:lnSpc>
                <a:spcPct val="107000"/>
              </a:lnSpc>
              <a:spcBef>
                <a:spcPts val="0"/>
              </a:spcBef>
              <a:spcAft>
                <a:spcPts val="0"/>
              </a:spcAft>
              <a:buFont typeface="+mj-lt"/>
              <a:buAutoNum type="arabicPeriod"/>
              <a:tabLst>
                <a:tab pos="1550670" algn="l"/>
              </a:tabLst>
            </a:pPr>
            <a:r>
              <a:rPr lang="en-US" sz="2400" b="1" dirty="0">
                <a:effectLst/>
                <a:latin typeface="Calibri" panose="020F0502020204030204" pitchFamily="34" charset="0"/>
                <a:ea typeface="Yu Mincho" panose="02020400000000000000" pitchFamily="18" charset="-128"/>
                <a:cs typeface="Calibri" panose="020F0502020204030204" pitchFamily="34" charset="0"/>
              </a:rPr>
              <a:t>An existing National Urban Policy is in place but is undergoing revision or updating</a:t>
            </a:r>
            <a:r>
              <a:rPr lang="en-US" sz="2400" dirty="0">
                <a:effectLst/>
                <a:latin typeface="Calibri" panose="020F0502020204030204" pitchFamily="34" charset="0"/>
                <a:ea typeface="Yu Mincho" panose="02020400000000000000" pitchFamily="18" charset="-128"/>
                <a:cs typeface="Calibri" panose="020F0502020204030204" pitchFamily="34" charset="0"/>
              </a:rPr>
              <a:t> (c.f. Philippines Country Case Study): </a:t>
            </a:r>
          </a:p>
          <a:p>
            <a:pPr marL="0" marR="0" lvl="0" indent="0" algn="just">
              <a:lnSpc>
                <a:spcPct val="107000"/>
              </a:lnSpc>
              <a:spcBef>
                <a:spcPts val="0"/>
              </a:spcBef>
              <a:spcAft>
                <a:spcPts val="0"/>
              </a:spcAft>
              <a:buNone/>
              <a:tabLst>
                <a:tab pos="1550670" algn="l"/>
              </a:tabLst>
            </a:pP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pPr marL="800100" lvl="1" indent="-342900" algn="just">
              <a:lnSpc>
                <a:spcPct val="107000"/>
              </a:lnSpc>
              <a:spcBef>
                <a:spcPts val="0"/>
              </a:spcBef>
              <a:buFont typeface="Wingdings" panose="05000000000000000000" pitchFamily="2" charset="2"/>
              <a:buChar char=""/>
              <a:tabLst>
                <a:tab pos="1550670" algn="l"/>
              </a:tabLst>
            </a:pPr>
            <a:r>
              <a:rPr lang="en-US" dirty="0">
                <a:effectLst/>
                <a:latin typeface="Calibri" panose="020F0502020204030204" pitchFamily="34" charset="0"/>
                <a:ea typeface="Yu Mincho" panose="02020400000000000000" pitchFamily="18" charset="-128"/>
                <a:cs typeface="Calibri" panose="020F0502020204030204" pitchFamily="34" charset="0"/>
              </a:rPr>
              <a:t>Reviewing existing national and international climate change policies </a:t>
            </a:r>
          </a:p>
          <a:p>
            <a:pPr marL="800100" lvl="1" indent="-342900" algn="just">
              <a:lnSpc>
                <a:spcPct val="107000"/>
              </a:lnSpc>
              <a:spcBef>
                <a:spcPts val="0"/>
              </a:spcBef>
              <a:buFont typeface="Wingdings" panose="05000000000000000000" pitchFamily="2" charset="2"/>
              <a:buChar char=""/>
              <a:tabLst>
                <a:tab pos="1550670" algn="l"/>
              </a:tabLst>
            </a:pPr>
            <a:r>
              <a:rPr lang="en-US" dirty="0">
                <a:effectLst/>
                <a:latin typeface="Calibri" panose="020F0502020204030204" pitchFamily="34" charset="0"/>
                <a:ea typeface="Yu Mincho" panose="02020400000000000000" pitchFamily="18" charset="-128"/>
                <a:cs typeface="Calibri" panose="020F0502020204030204" pitchFamily="34" charset="0"/>
              </a:rPr>
              <a:t>Considering city contexts and vertical integration of concerns </a:t>
            </a:r>
          </a:p>
          <a:p>
            <a:pPr marL="800100" lvl="1" indent="-342900" algn="just">
              <a:lnSpc>
                <a:spcPct val="107000"/>
              </a:lnSpc>
              <a:spcBef>
                <a:spcPts val="0"/>
              </a:spcBef>
              <a:buFont typeface="Wingdings" panose="05000000000000000000" pitchFamily="2" charset="2"/>
              <a:buChar char=""/>
              <a:tabLst>
                <a:tab pos="1550670" algn="l"/>
              </a:tabLst>
            </a:pPr>
            <a:r>
              <a:rPr lang="en-US" dirty="0">
                <a:effectLst/>
                <a:latin typeface="Calibri" panose="020F0502020204030204" pitchFamily="34" charset="0"/>
                <a:ea typeface="Yu Mincho" panose="02020400000000000000" pitchFamily="18" charset="-128"/>
                <a:cs typeface="Calibri" panose="020F0502020204030204" pitchFamily="34" charset="0"/>
              </a:rPr>
              <a:t>Encouraging dialogue and exchanges between stakeholders </a:t>
            </a:r>
          </a:p>
          <a:p>
            <a:pPr marL="800100" lvl="1" indent="-342900" algn="just">
              <a:lnSpc>
                <a:spcPct val="107000"/>
              </a:lnSpc>
              <a:spcBef>
                <a:spcPts val="0"/>
              </a:spcBef>
              <a:spcAft>
                <a:spcPts val="800"/>
              </a:spcAft>
              <a:buFont typeface="Wingdings" panose="05000000000000000000" pitchFamily="2" charset="2"/>
              <a:buChar char=""/>
              <a:tabLst>
                <a:tab pos="1550670" algn="l"/>
              </a:tabLst>
            </a:pPr>
            <a:r>
              <a:rPr lang="en-US" dirty="0">
                <a:effectLst/>
                <a:latin typeface="Calibri" panose="020F0502020204030204" pitchFamily="34" charset="0"/>
                <a:ea typeface="Yu Mincho" panose="02020400000000000000" pitchFamily="18" charset="-128"/>
                <a:cs typeface="Calibri" panose="020F0502020204030204" pitchFamily="34" charset="0"/>
              </a:rPr>
              <a:t>Challenging siloes and taking a system rather than a sectoral approach</a:t>
            </a:r>
          </a:p>
          <a:p>
            <a:pPr marL="0" indent="0" algn="just">
              <a:buNone/>
            </a:pPr>
            <a:endParaRPr lang="en-US" sz="2400" dirty="0">
              <a:effectLst/>
              <a:latin typeface="Calibri" panose="020F0502020204030204" pitchFamily="34" charset="0"/>
              <a:ea typeface="Yu Mincho" panose="02020400000000000000" pitchFamily="18" charset="-128"/>
            </a:endParaRPr>
          </a:p>
          <a:p>
            <a:pPr marL="0" indent="0" algn="just">
              <a:buNone/>
            </a:pPr>
            <a:r>
              <a:rPr lang="en-US" sz="2400" b="1" dirty="0">
                <a:effectLst/>
                <a:latin typeface="Calibri" panose="020F0502020204030204" pitchFamily="34" charset="0"/>
                <a:ea typeface="Yu Mincho" panose="02020400000000000000" pitchFamily="18" charset="-128"/>
              </a:rPr>
              <a:t>Tools to use as entry points: </a:t>
            </a:r>
            <a:r>
              <a:rPr lang="en-US" sz="2400" dirty="0">
                <a:solidFill>
                  <a:schemeClr val="accent1">
                    <a:lumMod val="75000"/>
                  </a:schemeClr>
                </a:solidFill>
                <a:effectLst/>
                <a:latin typeface="Calibri" panose="020F0502020204030204" pitchFamily="34" charset="0"/>
                <a:ea typeface="Yu Mincho" panose="02020400000000000000" pitchFamily="18" charset="-128"/>
              </a:rPr>
              <a:t>Making the Case, SWOT Analysis, Stakeholder Analysis</a:t>
            </a:r>
            <a:endParaRPr lang="en-US" sz="3600" dirty="0">
              <a:solidFill>
                <a:schemeClr val="accent1">
                  <a:lumMod val="75000"/>
                </a:schemeClr>
              </a:solidFill>
            </a:endParaRPr>
          </a:p>
        </p:txBody>
      </p:sp>
      <p:sp>
        <p:nvSpPr>
          <p:cNvPr id="13" name="TextBox 12">
            <a:extLst>
              <a:ext uri="{FF2B5EF4-FFF2-40B4-BE49-F238E27FC236}">
                <a16:creationId xmlns:a16="http://schemas.microsoft.com/office/drawing/2014/main" id="{FC45CC0B-7148-DA42-8392-7D0C6D389CD8}"/>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Example Scenarios</a:t>
            </a:r>
          </a:p>
        </p:txBody>
      </p:sp>
    </p:spTree>
    <p:extLst>
      <p:ext uri="{BB962C8B-B14F-4D97-AF65-F5344CB8AC3E}">
        <p14:creationId xmlns:p14="http://schemas.microsoft.com/office/powerpoint/2010/main" val="385279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7C07AC3-890A-47D8-91CE-4DD7F8D9F42D}"/>
              </a:ext>
            </a:extLst>
          </p:cNvPr>
          <p:cNvSpPr>
            <a:spLocks noGrp="1"/>
          </p:cNvSpPr>
          <p:nvPr>
            <p:ph idx="1"/>
          </p:nvPr>
        </p:nvSpPr>
        <p:spPr>
          <a:xfrm>
            <a:off x="601515" y="1445449"/>
            <a:ext cx="10819520" cy="4351338"/>
          </a:xfrm>
        </p:spPr>
        <p:txBody>
          <a:bodyPr>
            <a:normAutofit lnSpcReduction="10000"/>
          </a:bodyPr>
          <a:lstStyle/>
          <a:p>
            <a:pPr marL="0" marR="0" lvl="0" indent="0" algn="just">
              <a:lnSpc>
                <a:spcPct val="107000"/>
              </a:lnSpc>
              <a:spcBef>
                <a:spcPts val="0"/>
              </a:spcBef>
              <a:spcAft>
                <a:spcPts val="0"/>
              </a:spcAft>
              <a:buNone/>
              <a:tabLst>
                <a:tab pos="1550670" algn="l"/>
              </a:tabLst>
            </a:pPr>
            <a:r>
              <a:rPr lang="en-US" sz="2400" b="1" dirty="0">
                <a:latin typeface="Calibri" panose="020F0502020204030204" pitchFamily="34" charset="0"/>
                <a:ea typeface="Yu Mincho" panose="02020400000000000000" pitchFamily="18" charset="-128"/>
                <a:cs typeface="Calibri" panose="020F0502020204030204" pitchFamily="34" charset="0"/>
              </a:rPr>
              <a:t>2. There are urban-related policy documents but no overarching framework to link them together </a:t>
            </a:r>
            <a:r>
              <a:rPr lang="en-US" sz="2400" dirty="0">
                <a:latin typeface="Calibri" panose="020F0502020204030204" pitchFamily="34" charset="0"/>
                <a:ea typeface="Yu Mincho" panose="02020400000000000000" pitchFamily="18" charset="-128"/>
                <a:cs typeface="Calibri" panose="020F0502020204030204" pitchFamily="34" charset="0"/>
              </a:rPr>
              <a:t>(c.f. Bangladesh Country Case Study): </a:t>
            </a:r>
          </a:p>
          <a:p>
            <a:pPr marL="0" marR="0" lvl="0" indent="0" algn="just">
              <a:lnSpc>
                <a:spcPct val="107000"/>
              </a:lnSpc>
              <a:spcBef>
                <a:spcPts val="0"/>
              </a:spcBef>
              <a:spcAft>
                <a:spcPts val="0"/>
              </a:spcAft>
              <a:buNone/>
              <a:tabLst>
                <a:tab pos="1550670" algn="l"/>
              </a:tabLst>
            </a:pPr>
            <a:endParaRPr lang="en-US" sz="2400" dirty="0">
              <a:latin typeface="Calibri" panose="020F0502020204030204" pitchFamily="34" charset="0"/>
              <a:ea typeface="Yu Mincho" panose="02020400000000000000" pitchFamily="18" charset="-128"/>
              <a:cs typeface="Calibri" panose="020F0502020204030204" pitchFamily="34" charset="0"/>
            </a:endParaRPr>
          </a:p>
          <a:p>
            <a:pPr lvl="1" algn="just">
              <a:lnSpc>
                <a:spcPct val="107000"/>
              </a:lnSpc>
              <a:spcBef>
                <a:spcPts val="0"/>
              </a:spcBef>
              <a:buFont typeface="Wingdings" panose="05000000000000000000" pitchFamily="2" charset="2"/>
              <a:buChar char="Ø"/>
              <a:tabLst>
                <a:tab pos="1550670" algn="l"/>
              </a:tabLst>
            </a:pPr>
            <a:r>
              <a:rPr lang="en-US" sz="2000" dirty="0">
                <a:latin typeface="Calibri" panose="020F0502020204030204" pitchFamily="34" charset="0"/>
                <a:ea typeface="Yu Mincho" panose="02020400000000000000" pitchFamily="18" charset="-128"/>
                <a:cs typeface="Calibri" panose="020F0502020204030204" pitchFamily="34" charset="0"/>
              </a:rPr>
              <a:t> </a:t>
            </a:r>
            <a:r>
              <a:rPr lang="en-US" dirty="0">
                <a:latin typeface="Calibri" panose="020F0502020204030204" pitchFamily="34" charset="0"/>
                <a:ea typeface="Yu Mincho" panose="02020400000000000000" pitchFamily="18" charset="-128"/>
                <a:cs typeface="Calibri" panose="020F0502020204030204" pitchFamily="34" charset="0"/>
              </a:rPr>
              <a:t>Reviewing policy and legislation and conducting analysis of stakeholders </a:t>
            </a:r>
          </a:p>
          <a:p>
            <a:pPr lvl="1" algn="just">
              <a:lnSpc>
                <a:spcPct val="107000"/>
              </a:lnSpc>
              <a:spcBef>
                <a:spcPts val="0"/>
              </a:spcBef>
              <a:buFont typeface="Wingdings" panose="05000000000000000000" pitchFamily="2" charset="2"/>
              <a:buChar char="Ø"/>
              <a:tabLst>
                <a:tab pos="1550670" algn="l"/>
              </a:tabLst>
            </a:pPr>
            <a:r>
              <a:rPr lang="en-US" dirty="0">
                <a:latin typeface="Calibri" panose="020F0502020204030204" pitchFamily="34" charset="0"/>
                <a:ea typeface="Yu Mincho" panose="02020400000000000000" pitchFamily="18" charset="-128"/>
                <a:cs typeface="Calibri" panose="020F0502020204030204" pitchFamily="34" charset="0"/>
              </a:rPr>
              <a:t> Importance of capacity building and good governance to improve coordination and integration and clearly define responsibilities </a:t>
            </a:r>
          </a:p>
          <a:p>
            <a:pPr lvl="1" algn="just">
              <a:lnSpc>
                <a:spcPct val="107000"/>
              </a:lnSpc>
              <a:spcBef>
                <a:spcPts val="0"/>
              </a:spcBef>
              <a:buFont typeface="Wingdings" panose="05000000000000000000" pitchFamily="2" charset="2"/>
              <a:buChar char="Ø"/>
              <a:tabLst>
                <a:tab pos="1550670" algn="l"/>
              </a:tabLst>
            </a:pPr>
            <a:r>
              <a:rPr lang="en-US" dirty="0">
                <a:latin typeface="Calibri" panose="020F0502020204030204" pitchFamily="34" charset="0"/>
                <a:ea typeface="Yu Mincho" panose="02020400000000000000" pitchFamily="18" charset="-128"/>
                <a:cs typeface="Calibri" panose="020F0502020204030204" pitchFamily="34" charset="0"/>
              </a:rPr>
              <a:t>Climate change can provide an important link and motivation among stakeholders for a comprehensive policy </a:t>
            </a:r>
          </a:p>
          <a:p>
            <a:pPr marL="0" marR="0" lvl="0" indent="0" algn="just">
              <a:lnSpc>
                <a:spcPct val="107000"/>
              </a:lnSpc>
              <a:spcBef>
                <a:spcPts val="0"/>
              </a:spcBef>
              <a:spcAft>
                <a:spcPts val="0"/>
              </a:spcAft>
              <a:buNone/>
              <a:tabLst>
                <a:tab pos="1550670" algn="l"/>
              </a:tabLst>
            </a:pPr>
            <a:endParaRPr lang="en-US" sz="2400" dirty="0">
              <a:latin typeface="Calibri" panose="020F0502020204030204" pitchFamily="34" charset="0"/>
              <a:ea typeface="Yu Mincho" panose="02020400000000000000" pitchFamily="18" charset="-128"/>
              <a:cs typeface="Calibri" panose="020F0502020204030204" pitchFamily="34" charset="0"/>
            </a:endParaRPr>
          </a:p>
          <a:p>
            <a:pPr marL="0" marR="0" lvl="0" indent="0" algn="just">
              <a:lnSpc>
                <a:spcPct val="107000"/>
              </a:lnSpc>
              <a:spcBef>
                <a:spcPts val="0"/>
              </a:spcBef>
              <a:spcAft>
                <a:spcPts val="0"/>
              </a:spcAft>
              <a:buNone/>
              <a:tabLst>
                <a:tab pos="1550670" algn="l"/>
              </a:tabLst>
            </a:pPr>
            <a:r>
              <a:rPr lang="en-US" sz="2400" b="1" dirty="0">
                <a:latin typeface="Calibri" panose="020F0502020204030204" pitchFamily="34" charset="0"/>
                <a:ea typeface="Yu Mincho" panose="02020400000000000000" pitchFamily="18" charset="-128"/>
                <a:cs typeface="Calibri" panose="020F0502020204030204" pitchFamily="34" charset="0"/>
              </a:rPr>
              <a:t>Tools to use as entry points: </a:t>
            </a:r>
            <a:r>
              <a:rPr lang="en-US" sz="2400" dirty="0">
                <a:solidFill>
                  <a:schemeClr val="accent1">
                    <a:lumMod val="75000"/>
                  </a:schemeClr>
                </a:solidFill>
                <a:latin typeface="Calibri" panose="020F0502020204030204" pitchFamily="34" charset="0"/>
                <a:ea typeface="Yu Mincho" panose="02020400000000000000" pitchFamily="18" charset="-128"/>
                <a:cs typeface="Calibri" panose="020F0502020204030204" pitchFamily="34" charset="0"/>
              </a:rPr>
              <a:t>Making the Case, SWOT Analysis, Stakeholder Analysis, Good Urban Governance </a:t>
            </a:r>
          </a:p>
          <a:p>
            <a:pPr marL="0" marR="0" lvl="0" indent="0">
              <a:lnSpc>
                <a:spcPct val="107000"/>
              </a:lnSpc>
              <a:spcBef>
                <a:spcPts val="0"/>
              </a:spcBef>
              <a:spcAft>
                <a:spcPts val="0"/>
              </a:spcAft>
              <a:buNone/>
              <a:tabLst>
                <a:tab pos="1550670" algn="l"/>
              </a:tabLst>
            </a:pPr>
            <a:endParaRPr lang="en-US" dirty="0"/>
          </a:p>
        </p:txBody>
      </p:sp>
      <p:sp>
        <p:nvSpPr>
          <p:cNvPr id="14" name="TextBox 13">
            <a:extLst>
              <a:ext uri="{FF2B5EF4-FFF2-40B4-BE49-F238E27FC236}">
                <a16:creationId xmlns:a16="http://schemas.microsoft.com/office/drawing/2014/main" id="{0A8D15F7-F64F-0449-8D83-AA82302C5D10}"/>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Example Scenarios</a:t>
            </a:r>
          </a:p>
        </p:txBody>
      </p:sp>
    </p:spTree>
    <p:extLst>
      <p:ext uri="{BB962C8B-B14F-4D97-AF65-F5344CB8AC3E}">
        <p14:creationId xmlns:p14="http://schemas.microsoft.com/office/powerpoint/2010/main" val="388124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7C07AC3-890A-47D8-91CE-4DD7F8D9F42D}"/>
              </a:ext>
            </a:extLst>
          </p:cNvPr>
          <p:cNvSpPr>
            <a:spLocks noGrp="1"/>
          </p:cNvSpPr>
          <p:nvPr>
            <p:ph idx="1"/>
          </p:nvPr>
        </p:nvSpPr>
        <p:spPr>
          <a:xfrm>
            <a:off x="586787" y="1238811"/>
            <a:ext cx="11018426" cy="4380378"/>
          </a:xfrm>
        </p:spPr>
        <p:txBody>
          <a:bodyPr>
            <a:normAutofit fontScale="70000" lnSpcReduction="20000"/>
          </a:bodyPr>
          <a:lstStyle/>
          <a:p>
            <a:pPr marL="514350" marR="0" lvl="0" indent="-514350" algn="just">
              <a:lnSpc>
                <a:spcPct val="117000"/>
              </a:lnSpc>
              <a:spcBef>
                <a:spcPts val="0"/>
              </a:spcBef>
              <a:spcAft>
                <a:spcPts val="0"/>
              </a:spcAft>
              <a:buAutoNum type="arabicPeriod" startAt="3"/>
              <a:tabLst>
                <a:tab pos="1550670" algn="l"/>
              </a:tabLst>
            </a:pPr>
            <a:r>
              <a:rPr lang="en-US" sz="3400" b="1" dirty="0">
                <a:latin typeface="Calibri" panose="020F0502020204030204" pitchFamily="34" charset="0"/>
                <a:ea typeface="Yu Mincho" panose="02020400000000000000" pitchFamily="18" charset="-128"/>
                <a:cs typeface="Calibri" panose="020F0502020204030204" pitchFamily="34" charset="0"/>
              </a:rPr>
              <a:t>Local or city-level climate actions are ongoing but with limited or no integration into National Urban Policy </a:t>
            </a:r>
            <a:r>
              <a:rPr lang="en-US" sz="3400" dirty="0">
                <a:latin typeface="Calibri" panose="020F0502020204030204" pitchFamily="34" charset="0"/>
                <a:ea typeface="Yu Mincho" panose="02020400000000000000" pitchFamily="18" charset="-128"/>
                <a:cs typeface="Calibri" panose="020F0502020204030204" pitchFamily="34" charset="0"/>
              </a:rPr>
              <a:t>(c.f. Solomon Islands Country Case Study): </a:t>
            </a:r>
          </a:p>
          <a:p>
            <a:pPr marL="0" marR="0" lvl="0" indent="0" algn="just">
              <a:lnSpc>
                <a:spcPct val="117000"/>
              </a:lnSpc>
              <a:spcBef>
                <a:spcPts val="0"/>
              </a:spcBef>
              <a:spcAft>
                <a:spcPts val="0"/>
              </a:spcAft>
              <a:buNone/>
              <a:tabLst>
                <a:tab pos="1550670" algn="l"/>
              </a:tabLst>
            </a:pPr>
            <a:endParaRPr lang="en-US" sz="3400" dirty="0">
              <a:latin typeface="Calibri" panose="020F0502020204030204" pitchFamily="34" charset="0"/>
              <a:ea typeface="Yu Mincho" panose="02020400000000000000" pitchFamily="18" charset="-128"/>
              <a:cs typeface="Calibri" panose="020F0502020204030204" pitchFamily="34" charset="0"/>
            </a:endParaRPr>
          </a:p>
          <a:p>
            <a:pPr lvl="1" algn="just">
              <a:lnSpc>
                <a:spcPct val="117000"/>
              </a:lnSpc>
              <a:spcBef>
                <a:spcPts val="0"/>
              </a:spcBef>
              <a:buFont typeface="Wingdings" panose="05000000000000000000" pitchFamily="2" charset="2"/>
              <a:buChar char="Ø"/>
              <a:tabLst>
                <a:tab pos="1550670" algn="l"/>
              </a:tabLst>
            </a:pPr>
            <a:r>
              <a:rPr lang="en-US" sz="3400" dirty="0">
                <a:latin typeface="Calibri" panose="020F0502020204030204" pitchFamily="34" charset="0"/>
                <a:ea typeface="Yu Mincho" panose="02020400000000000000" pitchFamily="18" charset="-128"/>
                <a:cs typeface="Calibri" panose="020F0502020204030204" pitchFamily="34" charset="0"/>
              </a:rPr>
              <a:t> Local level actions such as vulnerability assessments can inform and start the mainstreaming process directly, providing a sense of the issues on the ground which can be incorporated into resilience plans and scaled-up in national policy </a:t>
            </a:r>
          </a:p>
          <a:p>
            <a:pPr lvl="1" algn="just">
              <a:lnSpc>
                <a:spcPct val="117000"/>
              </a:lnSpc>
              <a:spcBef>
                <a:spcPts val="0"/>
              </a:spcBef>
              <a:buFont typeface="Wingdings" panose="05000000000000000000" pitchFamily="2" charset="2"/>
              <a:buChar char="Ø"/>
              <a:tabLst>
                <a:tab pos="1550670" algn="l"/>
              </a:tabLst>
            </a:pPr>
            <a:r>
              <a:rPr lang="en-US" sz="3400" dirty="0">
                <a:latin typeface="Calibri" panose="020F0502020204030204" pitchFamily="34" charset="0"/>
                <a:ea typeface="Yu Mincho" panose="02020400000000000000" pitchFamily="18" charset="-128"/>
                <a:cs typeface="Calibri" panose="020F0502020204030204" pitchFamily="34" charset="0"/>
              </a:rPr>
              <a:t>Importance of capacity building of officials and integrating sectoral policies into NUP that can assist with vertical integration </a:t>
            </a:r>
          </a:p>
          <a:p>
            <a:pPr marL="0" marR="0" lvl="0" indent="0" algn="just">
              <a:lnSpc>
                <a:spcPct val="117000"/>
              </a:lnSpc>
              <a:spcBef>
                <a:spcPts val="0"/>
              </a:spcBef>
              <a:spcAft>
                <a:spcPts val="0"/>
              </a:spcAft>
              <a:buNone/>
              <a:tabLst>
                <a:tab pos="1550670" algn="l"/>
              </a:tabLst>
            </a:pPr>
            <a:endParaRPr lang="en-US" sz="3400" dirty="0">
              <a:latin typeface="Calibri" panose="020F0502020204030204" pitchFamily="34" charset="0"/>
              <a:ea typeface="Yu Mincho" panose="02020400000000000000" pitchFamily="18" charset="-128"/>
              <a:cs typeface="Calibri" panose="020F0502020204030204" pitchFamily="34" charset="0"/>
            </a:endParaRPr>
          </a:p>
          <a:p>
            <a:pPr marL="0" marR="0" lvl="0" indent="0" algn="just">
              <a:lnSpc>
                <a:spcPct val="117000"/>
              </a:lnSpc>
              <a:spcBef>
                <a:spcPts val="0"/>
              </a:spcBef>
              <a:spcAft>
                <a:spcPts val="0"/>
              </a:spcAft>
              <a:buNone/>
              <a:tabLst>
                <a:tab pos="1550670" algn="l"/>
              </a:tabLst>
            </a:pPr>
            <a:r>
              <a:rPr lang="en-US" sz="3400" b="1" dirty="0">
                <a:latin typeface="Calibri" panose="020F0502020204030204" pitchFamily="34" charset="0"/>
                <a:ea typeface="Yu Mincho" panose="02020400000000000000" pitchFamily="18" charset="-128"/>
                <a:cs typeface="Calibri" panose="020F0502020204030204" pitchFamily="34" charset="0"/>
              </a:rPr>
              <a:t>Tools to use as entry points: </a:t>
            </a:r>
            <a:r>
              <a:rPr lang="en-US" sz="3400" dirty="0">
                <a:solidFill>
                  <a:schemeClr val="accent1">
                    <a:lumMod val="75000"/>
                  </a:schemeClr>
                </a:solidFill>
                <a:latin typeface="Calibri" panose="020F0502020204030204" pitchFamily="34" charset="0"/>
                <a:ea typeface="Yu Mincho" panose="02020400000000000000" pitchFamily="18" charset="-128"/>
                <a:cs typeface="Calibri" panose="020F0502020204030204" pitchFamily="34" charset="0"/>
              </a:rPr>
              <a:t>Making the Case, Issues to Actions, SWOT Analysis, Stakeholder Analysis </a:t>
            </a:r>
          </a:p>
          <a:p>
            <a:pPr marL="0" marR="0" lvl="0" indent="0">
              <a:lnSpc>
                <a:spcPct val="107000"/>
              </a:lnSpc>
              <a:spcBef>
                <a:spcPts val="0"/>
              </a:spcBef>
              <a:spcAft>
                <a:spcPts val="0"/>
              </a:spcAft>
              <a:buNone/>
              <a:tabLst>
                <a:tab pos="1550670" algn="l"/>
              </a:tabLst>
            </a:pPr>
            <a:endParaRPr lang="en-US" dirty="0"/>
          </a:p>
        </p:txBody>
      </p:sp>
      <p:sp>
        <p:nvSpPr>
          <p:cNvPr id="12" name="TextBox 11">
            <a:extLst>
              <a:ext uri="{FF2B5EF4-FFF2-40B4-BE49-F238E27FC236}">
                <a16:creationId xmlns:a16="http://schemas.microsoft.com/office/drawing/2014/main" id="{2FFB1933-36EB-6249-93E9-AA030F3FF9D2}"/>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Example Scenarios</a:t>
            </a:r>
          </a:p>
        </p:txBody>
      </p:sp>
    </p:spTree>
    <p:extLst>
      <p:ext uri="{BB962C8B-B14F-4D97-AF65-F5344CB8AC3E}">
        <p14:creationId xmlns:p14="http://schemas.microsoft.com/office/powerpoint/2010/main" val="238947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7C07AC3-890A-47D8-91CE-4DD7F8D9F42D}"/>
              </a:ext>
            </a:extLst>
          </p:cNvPr>
          <p:cNvSpPr>
            <a:spLocks noGrp="1"/>
          </p:cNvSpPr>
          <p:nvPr>
            <p:ph idx="1"/>
          </p:nvPr>
        </p:nvSpPr>
        <p:spPr>
          <a:xfrm>
            <a:off x="627386" y="1159258"/>
            <a:ext cx="10894276" cy="4938538"/>
          </a:xfrm>
        </p:spPr>
        <p:txBody>
          <a:bodyPr>
            <a:normAutofit fontScale="92500" lnSpcReduction="20000"/>
          </a:bodyPr>
          <a:lstStyle/>
          <a:p>
            <a:pPr marL="0" marR="0" lvl="0" indent="0" algn="just">
              <a:lnSpc>
                <a:spcPct val="117000"/>
              </a:lnSpc>
              <a:spcBef>
                <a:spcPts val="0"/>
              </a:spcBef>
              <a:spcAft>
                <a:spcPts val="0"/>
              </a:spcAft>
              <a:buNone/>
              <a:tabLst>
                <a:tab pos="1550670" algn="l"/>
              </a:tabLst>
            </a:pPr>
            <a:r>
              <a:rPr lang="en-US" sz="2600" b="1" dirty="0">
                <a:latin typeface="Calibri" panose="020F0502020204030204" pitchFamily="34" charset="0"/>
                <a:ea typeface="Yu Mincho" panose="02020400000000000000" pitchFamily="18" charset="-128"/>
                <a:cs typeface="Calibri" panose="020F0502020204030204" pitchFamily="34" charset="0"/>
              </a:rPr>
              <a:t>4. There is a strong national level climate focus but little local level action and integration into urban policy </a:t>
            </a:r>
            <a:r>
              <a:rPr lang="en-US" sz="2600" dirty="0">
                <a:latin typeface="Calibri" panose="020F0502020204030204" pitchFamily="34" charset="0"/>
                <a:ea typeface="Yu Mincho" panose="02020400000000000000" pitchFamily="18" charset="-128"/>
                <a:cs typeface="Calibri" panose="020F0502020204030204" pitchFamily="34" charset="0"/>
              </a:rPr>
              <a:t>(c.f. Sri Lanka, Vietnam Country Case Studies): </a:t>
            </a:r>
          </a:p>
          <a:p>
            <a:pPr marL="0" marR="0" lvl="0" indent="0" algn="just">
              <a:lnSpc>
                <a:spcPct val="117000"/>
              </a:lnSpc>
              <a:spcBef>
                <a:spcPts val="0"/>
              </a:spcBef>
              <a:spcAft>
                <a:spcPts val="0"/>
              </a:spcAft>
              <a:buNone/>
              <a:tabLst>
                <a:tab pos="1550670" algn="l"/>
              </a:tabLst>
            </a:pPr>
            <a:endParaRPr lang="en-US" sz="2600" dirty="0">
              <a:latin typeface="Calibri" panose="020F0502020204030204" pitchFamily="34" charset="0"/>
              <a:ea typeface="Yu Mincho" panose="02020400000000000000" pitchFamily="18" charset="-128"/>
              <a:cs typeface="Calibri" panose="020F0502020204030204" pitchFamily="34" charset="0"/>
            </a:endParaRPr>
          </a:p>
          <a:p>
            <a:pPr lvl="1" algn="just">
              <a:lnSpc>
                <a:spcPct val="117000"/>
              </a:lnSpc>
              <a:spcBef>
                <a:spcPts val="0"/>
              </a:spcBef>
              <a:buFont typeface="Wingdings" panose="05000000000000000000" pitchFamily="2" charset="2"/>
              <a:buChar char="Ø"/>
              <a:tabLst>
                <a:tab pos="1550670" algn="l"/>
              </a:tabLst>
            </a:pPr>
            <a:r>
              <a:rPr lang="en-US" sz="2600" dirty="0">
                <a:latin typeface="Calibri" panose="020F0502020204030204" pitchFamily="34" charset="0"/>
                <a:ea typeface="Yu Mincho" panose="02020400000000000000" pitchFamily="18" charset="-128"/>
                <a:cs typeface="Calibri" panose="020F0502020204030204" pitchFamily="34" charset="0"/>
              </a:rPr>
              <a:t> </a:t>
            </a:r>
            <a:r>
              <a:rPr lang="en-US" sz="2600" dirty="0" err="1">
                <a:latin typeface="Calibri" panose="020F0502020204030204" pitchFamily="34" charset="0"/>
                <a:ea typeface="Yu Mincho" panose="02020400000000000000" pitchFamily="18" charset="-128"/>
                <a:cs typeface="Calibri" panose="020F0502020204030204" pitchFamily="34" charset="0"/>
              </a:rPr>
              <a:t>Capitalising</a:t>
            </a:r>
            <a:r>
              <a:rPr lang="en-US" sz="2600" dirty="0">
                <a:latin typeface="Calibri" panose="020F0502020204030204" pitchFamily="34" charset="0"/>
                <a:ea typeface="Yu Mincho" panose="02020400000000000000" pitchFamily="18" charset="-128"/>
                <a:cs typeface="Calibri" panose="020F0502020204030204" pitchFamily="34" charset="0"/>
              </a:rPr>
              <a:t> on existing stakeholders and mechanisms for cooperation across sectors </a:t>
            </a:r>
          </a:p>
          <a:p>
            <a:pPr lvl="1" algn="just">
              <a:lnSpc>
                <a:spcPct val="117000"/>
              </a:lnSpc>
              <a:spcBef>
                <a:spcPts val="0"/>
              </a:spcBef>
              <a:buFont typeface="Wingdings" panose="05000000000000000000" pitchFamily="2" charset="2"/>
              <a:buChar char="Ø"/>
              <a:tabLst>
                <a:tab pos="1550670" algn="l"/>
              </a:tabLst>
            </a:pPr>
            <a:r>
              <a:rPr lang="en-US" sz="2600" dirty="0">
                <a:latin typeface="Calibri" panose="020F0502020204030204" pitchFamily="34" charset="0"/>
                <a:ea typeface="Yu Mincho" panose="02020400000000000000" pitchFamily="18" charset="-128"/>
                <a:cs typeface="Calibri" panose="020F0502020204030204" pitchFamily="34" charset="0"/>
              </a:rPr>
              <a:t>Building the understanding and appreciation of climate impacts on the urban sector through capacity building </a:t>
            </a:r>
          </a:p>
          <a:p>
            <a:pPr lvl="1" algn="just">
              <a:lnSpc>
                <a:spcPct val="117000"/>
              </a:lnSpc>
              <a:spcBef>
                <a:spcPts val="0"/>
              </a:spcBef>
              <a:buFont typeface="Wingdings" panose="05000000000000000000" pitchFamily="2" charset="2"/>
              <a:buChar char="Ø"/>
              <a:tabLst>
                <a:tab pos="1550670" algn="l"/>
              </a:tabLst>
            </a:pPr>
            <a:r>
              <a:rPr lang="en-US" sz="2600" dirty="0">
                <a:latin typeface="Calibri" panose="020F0502020204030204" pitchFamily="34" charset="0"/>
                <a:ea typeface="Yu Mincho" panose="02020400000000000000" pitchFamily="18" charset="-128"/>
                <a:cs typeface="Calibri" panose="020F0502020204030204" pitchFamily="34" charset="0"/>
              </a:rPr>
              <a:t>Considering existing good practices/initiatives/plans/policies at the local level and how these could be scaled-up with reference to international frameworks to increase buy-in </a:t>
            </a:r>
          </a:p>
          <a:p>
            <a:pPr marL="0" marR="0" lvl="0" indent="0" algn="just">
              <a:lnSpc>
                <a:spcPct val="117000"/>
              </a:lnSpc>
              <a:spcBef>
                <a:spcPts val="0"/>
              </a:spcBef>
              <a:spcAft>
                <a:spcPts val="0"/>
              </a:spcAft>
              <a:buNone/>
              <a:tabLst>
                <a:tab pos="1550670" algn="l"/>
              </a:tabLst>
            </a:pPr>
            <a:endParaRPr lang="en-US" sz="2600" dirty="0">
              <a:latin typeface="Calibri" panose="020F0502020204030204" pitchFamily="34" charset="0"/>
              <a:ea typeface="Yu Mincho" panose="02020400000000000000" pitchFamily="18" charset="-128"/>
              <a:cs typeface="Calibri" panose="020F0502020204030204" pitchFamily="34" charset="0"/>
            </a:endParaRPr>
          </a:p>
          <a:p>
            <a:pPr marL="0" marR="0" lvl="0" indent="0" algn="just">
              <a:lnSpc>
                <a:spcPct val="117000"/>
              </a:lnSpc>
              <a:spcBef>
                <a:spcPts val="0"/>
              </a:spcBef>
              <a:spcAft>
                <a:spcPts val="0"/>
              </a:spcAft>
              <a:buNone/>
              <a:tabLst>
                <a:tab pos="1550670" algn="l"/>
              </a:tabLst>
            </a:pPr>
            <a:r>
              <a:rPr lang="en-US" sz="2600" b="1" dirty="0">
                <a:latin typeface="Calibri" panose="020F0502020204030204" pitchFamily="34" charset="0"/>
                <a:ea typeface="Yu Mincho" panose="02020400000000000000" pitchFamily="18" charset="-128"/>
                <a:cs typeface="Calibri" panose="020F0502020204030204" pitchFamily="34" charset="0"/>
              </a:rPr>
              <a:t>Tools to use as entry points: </a:t>
            </a:r>
            <a:r>
              <a:rPr lang="en-US" sz="2600" dirty="0">
                <a:solidFill>
                  <a:schemeClr val="accent1">
                    <a:lumMod val="75000"/>
                  </a:schemeClr>
                </a:solidFill>
                <a:latin typeface="Calibri" panose="020F0502020204030204" pitchFamily="34" charset="0"/>
                <a:ea typeface="Yu Mincho" panose="02020400000000000000" pitchFamily="18" charset="-128"/>
                <a:cs typeface="Calibri" panose="020F0502020204030204" pitchFamily="34" charset="0"/>
              </a:rPr>
              <a:t>Making the Case, Stakeholder Analysis, Good Urban Governance, International Frameworks </a:t>
            </a:r>
          </a:p>
          <a:p>
            <a:pPr marL="0" marR="0" lvl="0" indent="0">
              <a:lnSpc>
                <a:spcPct val="107000"/>
              </a:lnSpc>
              <a:spcBef>
                <a:spcPts val="0"/>
              </a:spcBef>
              <a:spcAft>
                <a:spcPts val="0"/>
              </a:spcAft>
              <a:buNone/>
              <a:tabLst>
                <a:tab pos="1550670" algn="l"/>
              </a:tabLst>
            </a:pPr>
            <a:endParaRPr lang="en-US" dirty="0"/>
          </a:p>
        </p:txBody>
      </p:sp>
      <p:sp>
        <p:nvSpPr>
          <p:cNvPr id="12" name="TextBox 11">
            <a:extLst>
              <a:ext uri="{FF2B5EF4-FFF2-40B4-BE49-F238E27FC236}">
                <a16:creationId xmlns:a16="http://schemas.microsoft.com/office/drawing/2014/main" id="{E64A5F59-F4DD-F048-9F29-60AFF53F0513}"/>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Example Scenarios</a:t>
            </a:r>
          </a:p>
        </p:txBody>
      </p:sp>
    </p:spTree>
    <p:extLst>
      <p:ext uri="{BB962C8B-B14F-4D97-AF65-F5344CB8AC3E}">
        <p14:creationId xmlns:p14="http://schemas.microsoft.com/office/powerpoint/2010/main" val="5869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947" y="4278098"/>
            <a:ext cx="9410109" cy="1569660"/>
          </a:xfrm>
          <a:prstGeom prst="rect">
            <a:avLst/>
          </a:prstGeom>
        </p:spPr>
        <p:txBody>
          <a:bodyPr wrap="square">
            <a:spAutoFit/>
          </a:bodyPr>
          <a:lstStyle/>
          <a:p>
            <a:r>
              <a:rPr lang="en-GB" sz="3200" b="1" cap="all" dirty="0">
                <a:solidFill>
                  <a:schemeClr val="bg1"/>
                </a:solidFill>
                <a:latin typeface="Calibri" panose="020F0502020204030204" pitchFamily="34" charset="0"/>
                <a:ea typeface="Gill Sans MT" charset="0"/>
                <a:cs typeface="Calibri" panose="020F0502020204030204" pitchFamily="34" charset="0"/>
              </a:rPr>
              <a:t>Section 1 – Overview of the Regional Guide: Climate Change and National Urban Policies in Asia and the Pacific</a:t>
            </a:r>
          </a:p>
        </p:txBody>
      </p:sp>
    </p:spTree>
    <p:extLst>
      <p:ext uri="{BB962C8B-B14F-4D97-AF65-F5344CB8AC3E}">
        <p14:creationId xmlns:p14="http://schemas.microsoft.com/office/powerpoint/2010/main" val="1717063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9EAD6D-9FB2-4DBF-9C96-23B2089F75BF}"/>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638605" y="1360453"/>
            <a:ext cx="3366051" cy="4137093"/>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4" name="Picture 13">
            <a:extLst>
              <a:ext uri="{FF2B5EF4-FFF2-40B4-BE49-F238E27FC236}">
                <a16:creationId xmlns:a16="http://schemas.microsoft.com/office/drawing/2014/main" id="{2D6D67C6-5C79-4258-ACEC-A4E94712A77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428118" y="1360453"/>
            <a:ext cx="3227255" cy="4137093"/>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5" name="TextBox 14">
            <a:extLst>
              <a:ext uri="{FF2B5EF4-FFF2-40B4-BE49-F238E27FC236}">
                <a16:creationId xmlns:a16="http://schemas.microsoft.com/office/drawing/2014/main" id="{85FF5E5B-E3D0-374C-8B57-8EF4BDFD2DA8}"/>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New National Urban Policy</a:t>
            </a:r>
          </a:p>
        </p:txBody>
      </p:sp>
    </p:spTree>
    <p:extLst>
      <p:ext uri="{BB962C8B-B14F-4D97-AF65-F5344CB8AC3E}">
        <p14:creationId xmlns:p14="http://schemas.microsoft.com/office/powerpoint/2010/main" val="40956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1363" y="4819273"/>
            <a:ext cx="9349273" cy="584775"/>
          </a:xfrm>
          <a:prstGeom prst="rect">
            <a:avLst/>
          </a:prstGeom>
        </p:spPr>
        <p:txBody>
          <a:bodyPr wrap="square">
            <a:spAutoFit/>
          </a:bodyPr>
          <a:lstStyle/>
          <a:p>
            <a:r>
              <a:rPr lang="en-GB" sz="3200" b="1" cap="all" dirty="0">
                <a:solidFill>
                  <a:schemeClr val="bg1"/>
                </a:solidFill>
                <a:latin typeface="Calibri" panose="020F0502020204030204" pitchFamily="34" charset="0"/>
                <a:ea typeface="Gill Sans MT" charset="0"/>
                <a:cs typeface="Calibri" panose="020F0502020204030204" pitchFamily="34" charset="0"/>
              </a:rPr>
              <a:t>Section 3 – Next Steps</a:t>
            </a:r>
          </a:p>
        </p:txBody>
      </p:sp>
    </p:spTree>
    <p:extLst>
      <p:ext uri="{BB962C8B-B14F-4D97-AF65-F5344CB8AC3E}">
        <p14:creationId xmlns:p14="http://schemas.microsoft.com/office/powerpoint/2010/main" val="3896154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98A99-1D5D-A245-8587-EA2667183535}"/>
              </a:ext>
            </a:extLst>
          </p:cNvPr>
          <p:cNvSpPr>
            <a:spLocks noGrp="1"/>
          </p:cNvSpPr>
          <p:nvPr>
            <p:ph idx="1"/>
          </p:nvPr>
        </p:nvSpPr>
        <p:spPr>
          <a:xfrm>
            <a:off x="627386" y="1253331"/>
            <a:ext cx="10711174" cy="4351338"/>
          </a:xfrm>
        </p:spPr>
        <p:txBody>
          <a:bodyPr/>
          <a:lstStyle/>
          <a:p>
            <a:pPr algn="just"/>
            <a:r>
              <a:rPr lang="en-GB" dirty="0"/>
              <a:t>Review the Main Guide and Guidance Note in detail </a:t>
            </a:r>
          </a:p>
          <a:p>
            <a:pPr algn="just"/>
            <a:r>
              <a:rPr lang="en-GB" dirty="0"/>
              <a:t>Establish your ‘Core Team’ and begin assigning roles and responsibilities</a:t>
            </a:r>
          </a:p>
          <a:p>
            <a:pPr algn="just"/>
            <a:r>
              <a:rPr lang="en-GB" dirty="0"/>
              <a:t>Identify your entry point based on the Scenarios and Framework. Begin to plan how the process will proceed</a:t>
            </a:r>
          </a:p>
          <a:p>
            <a:pPr algn="just"/>
            <a:r>
              <a:rPr lang="en-GB" dirty="0"/>
              <a:t>Consider initial resource and capacity gaps and requirements</a:t>
            </a:r>
          </a:p>
        </p:txBody>
      </p:sp>
      <p:sp>
        <p:nvSpPr>
          <p:cNvPr id="4" name="TextBox 3">
            <a:extLst>
              <a:ext uri="{FF2B5EF4-FFF2-40B4-BE49-F238E27FC236}">
                <a16:creationId xmlns:a16="http://schemas.microsoft.com/office/drawing/2014/main" id="{89634EFD-F89E-F04B-AB30-95B8F4EE1EE7}"/>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Next Steps</a:t>
            </a:r>
          </a:p>
        </p:txBody>
      </p:sp>
      <p:pic>
        <p:nvPicPr>
          <p:cNvPr id="6" name="Picture 5">
            <a:extLst>
              <a:ext uri="{FF2B5EF4-FFF2-40B4-BE49-F238E27FC236}">
                <a16:creationId xmlns:a16="http://schemas.microsoft.com/office/drawing/2014/main" id="{585EED03-4077-5946-86A1-340FB49AEFEB}"/>
              </a:ext>
            </a:extLst>
          </p:cNvPr>
          <p:cNvPicPr>
            <a:picLocks noChangeAspect="1"/>
          </p:cNvPicPr>
          <p:nvPr/>
        </p:nvPicPr>
        <p:blipFill>
          <a:blip r:embed="rId3"/>
          <a:stretch>
            <a:fillRect/>
          </a:stretch>
        </p:blipFill>
        <p:spPr>
          <a:xfrm>
            <a:off x="2590800" y="4385469"/>
            <a:ext cx="7010400" cy="1219200"/>
          </a:xfrm>
          <a:prstGeom prst="rect">
            <a:avLst/>
          </a:prstGeom>
        </p:spPr>
      </p:pic>
    </p:spTree>
    <p:extLst>
      <p:ext uri="{BB962C8B-B14F-4D97-AF65-F5344CB8AC3E}">
        <p14:creationId xmlns:p14="http://schemas.microsoft.com/office/powerpoint/2010/main" val="214870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6887" y="3136612"/>
            <a:ext cx="8098225" cy="584775"/>
          </a:xfrm>
          <a:prstGeom prst="rect">
            <a:avLst/>
          </a:prstGeom>
        </p:spPr>
        <p:txBody>
          <a:bodyPr wrap="square">
            <a:spAutoFit/>
          </a:bodyPr>
          <a:lstStyle/>
          <a:p>
            <a:pPr algn="ctr"/>
            <a:r>
              <a:rPr lang="en-GB" sz="3200" b="1" cap="all" dirty="0">
                <a:solidFill>
                  <a:schemeClr val="bg1"/>
                </a:solidFill>
                <a:latin typeface="Calibri" panose="020F0502020204030204" pitchFamily="34" charset="0"/>
                <a:ea typeface="Gill Sans MT" charset="0"/>
                <a:cs typeface="Calibri" panose="020F0502020204030204" pitchFamily="34" charset="0"/>
              </a:rPr>
              <a:t>Thank you for your attention!</a:t>
            </a:r>
          </a:p>
        </p:txBody>
      </p:sp>
      <p:sp>
        <p:nvSpPr>
          <p:cNvPr id="3" name="Rectangle 9">
            <a:extLst>
              <a:ext uri="{FF2B5EF4-FFF2-40B4-BE49-F238E27FC236}">
                <a16:creationId xmlns:a16="http://schemas.microsoft.com/office/drawing/2014/main" id="{D376AEF0-9EB2-D340-BE8E-F92D3FD3D9F1}"/>
              </a:ext>
            </a:extLst>
          </p:cNvPr>
          <p:cNvSpPr>
            <a:spLocks noChangeArrowheads="1"/>
          </p:cNvSpPr>
          <p:nvPr/>
        </p:nvSpPr>
        <p:spPr bwMode="auto">
          <a:xfrm>
            <a:off x="1371788" y="4596276"/>
            <a:ext cx="9067800" cy="1569654"/>
          </a:xfrm>
          <a:prstGeom prst="rect">
            <a:avLst/>
          </a:prstGeom>
          <a:noFill/>
          <a:ln w="9525">
            <a:noFill/>
            <a:miter lim="800000"/>
            <a:headEnd/>
            <a:tailEnd/>
          </a:ln>
        </p:spPr>
        <p:txBody>
          <a:bodyPr wrap="square" lIns="91434" tIns="45717" rIns="91434" bIns="45717">
            <a:spAutoFit/>
          </a:bodyPr>
          <a:lstStyle/>
          <a:p>
            <a:r>
              <a:rPr lang="en-GB" sz="2400" dirty="0">
                <a:solidFill>
                  <a:srgbClr val="FFFFFF"/>
                </a:solidFill>
                <a:latin typeface="Calibri" pitchFamily="34" charset="0"/>
                <a:ea typeface="Arial Unicode MS" pitchFamily="34" charset="-128"/>
                <a:cs typeface="Tahoma" pitchFamily="34" charset="0"/>
              </a:rPr>
              <a:t>UN-Habitat</a:t>
            </a:r>
          </a:p>
          <a:p>
            <a:r>
              <a:rPr lang="en-GB" sz="2400" dirty="0">
                <a:solidFill>
                  <a:srgbClr val="FFFFFF"/>
                </a:solidFill>
                <a:latin typeface="Calibri" pitchFamily="34" charset="0"/>
                <a:ea typeface="Arial Unicode MS" pitchFamily="34" charset="-128"/>
                <a:cs typeface="Tahoma" pitchFamily="34" charset="0"/>
              </a:rPr>
              <a:t>UNESCAP</a:t>
            </a:r>
          </a:p>
          <a:p>
            <a:r>
              <a:rPr lang="de-DE" sz="2400" dirty="0">
                <a:solidFill>
                  <a:schemeClr val="bg1"/>
                </a:solidFill>
                <a:hlinkClick r:id="rId3">
                  <a:extLst>
                    <a:ext uri="{A12FA001-AC4F-418D-AE19-62706E023703}">
                      <ahyp:hlinkClr xmlns:ahyp="http://schemas.microsoft.com/office/drawing/2018/hyperlinkcolor" val="tx"/>
                    </a:ext>
                  </a:extLst>
                </a:hlinkClick>
              </a:rPr>
              <a:t>www.fukuoka.unhabitat.org/cc_nup</a:t>
            </a:r>
            <a:endParaRPr lang="en-US" sz="2400" dirty="0">
              <a:solidFill>
                <a:schemeClr val="bg1"/>
              </a:solidFill>
            </a:endParaRPr>
          </a:p>
          <a:p>
            <a:endParaRPr lang="en-GB" sz="2400" dirty="0">
              <a:solidFill>
                <a:srgbClr val="FFFFFF"/>
              </a:solidFill>
              <a:latin typeface="Calibri" pitchFamily="34" charset="0"/>
              <a:ea typeface="Arial Unicode MS" pitchFamily="34" charset="-128"/>
              <a:cs typeface="Tahoma" pitchFamily="34" charset="0"/>
            </a:endParaRPr>
          </a:p>
        </p:txBody>
      </p:sp>
    </p:spTree>
    <p:extLst>
      <p:ext uri="{BB962C8B-B14F-4D97-AF65-F5344CB8AC3E}">
        <p14:creationId xmlns:p14="http://schemas.microsoft.com/office/powerpoint/2010/main" val="72162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A9C08-F96F-4F42-928E-DC79ED6EBC19}"/>
              </a:ext>
            </a:extLst>
          </p:cNvPr>
          <p:cNvSpPr>
            <a:spLocks noGrp="1"/>
          </p:cNvSpPr>
          <p:nvPr>
            <p:ph idx="1"/>
          </p:nvPr>
        </p:nvSpPr>
        <p:spPr>
          <a:xfrm>
            <a:off x="627386" y="1604865"/>
            <a:ext cx="10937227" cy="3651420"/>
          </a:xfrm>
        </p:spPr>
        <p:txBody>
          <a:bodyPr/>
          <a:lstStyle/>
          <a:p>
            <a:pPr marL="0" indent="0">
              <a:buNone/>
            </a:pPr>
            <a:endParaRPr lang="en-US" sz="2000" b="1" u="sng" cap="small" dirty="0">
              <a:latin typeface="Gill Sans MT" charset="0"/>
            </a:endParaRPr>
          </a:p>
          <a:p>
            <a:pPr marL="514350" indent="-514350" algn="just">
              <a:buFont typeface="+mj-lt"/>
              <a:buAutoNum type="arabicPeriod"/>
            </a:pPr>
            <a:r>
              <a:rPr lang="en-US" sz="3200" dirty="0"/>
              <a:t>Mainstream climate change into existing National Urban Policy</a:t>
            </a:r>
          </a:p>
          <a:p>
            <a:pPr marL="514350" indent="-514350" algn="just">
              <a:buFont typeface="+mj-lt"/>
              <a:buAutoNum type="arabicPeriod"/>
            </a:pPr>
            <a:r>
              <a:rPr lang="en-US" sz="3200" dirty="0"/>
              <a:t>Develop a new, climate-responsive National Urban Policy</a:t>
            </a:r>
          </a:p>
          <a:p>
            <a:pPr marL="514350" indent="-514350" algn="just">
              <a:buFont typeface="+mj-lt"/>
              <a:buAutoNum type="arabicPeriod"/>
            </a:pPr>
            <a:r>
              <a:rPr lang="en-US" sz="3200" dirty="0"/>
              <a:t>Mainstream climate change into other national-level urban-related policies (e.g. national spatial framework, sectoral policies etc.)</a:t>
            </a:r>
          </a:p>
        </p:txBody>
      </p:sp>
      <p:sp>
        <p:nvSpPr>
          <p:cNvPr id="10" name="TextBox 9">
            <a:extLst>
              <a:ext uri="{FF2B5EF4-FFF2-40B4-BE49-F238E27FC236}">
                <a16:creationId xmlns:a16="http://schemas.microsoft.com/office/drawing/2014/main" id="{00D0CE57-B339-5146-A009-983877A228F4}"/>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Purpose of the Guide</a:t>
            </a:r>
          </a:p>
        </p:txBody>
      </p:sp>
    </p:spTree>
    <p:extLst>
      <p:ext uri="{BB962C8B-B14F-4D97-AF65-F5344CB8AC3E}">
        <p14:creationId xmlns:p14="http://schemas.microsoft.com/office/powerpoint/2010/main" val="352859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A9C08-F96F-4F42-928E-DC79ED6EBC19}"/>
              </a:ext>
            </a:extLst>
          </p:cNvPr>
          <p:cNvSpPr>
            <a:spLocks noGrp="1"/>
          </p:cNvSpPr>
          <p:nvPr>
            <p:ph idx="1"/>
          </p:nvPr>
        </p:nvSpPr>
        <p:spPr>
          <a:xfrm>
            <a:off x="4052046" y="1290918"/>
            <a:ext cx="7279341" cy="4437495"/>
          </a:xfrm>
        </p:spPr>
        <p:txBody>
          <a:bodyPr>
            <a:noAutofit/>
          </a:bodyPr>
          <a:lstStyle/>
          <a:p>
            <a:pPr marL="0" indent="0" algn="just">
              <a:lnSpc>
                <a:spcPct val="110000"/>
              </a:lnSpc>
              <a:spcBef>
                <a:spcPts val="0"/>
              </a:spcBef>
              <a:buNone/>
            </a:pPr>
            <a:r>
              <a:rPr lang="en-US" sz="2000" b="1" dirty="0"/>
              <a:t>Section 1: Context </a:t>
            </a:r>
          </a:p>
          <a:p>
            <a:pPr marL="0" indent="0" algn="just">
              <a:lnSpc>
                <a:spcPct val="110000"/>
              </a:lnSpc>
              <a:spcBef>
                <a:spcPts val="0"/>
              </a:spcBef>
              <a:buNone/>
            </a:pPr>
            <a:r>
              <a:rPr lang="en-US" sz="2000" dirty="0"/>
              <a:t>1.1 Urbanization and Climate Change in the Asia Pacific</a:t>
            </a:r>
          </a:p>
          <a:p>
            <a:pPr marL="0" indent="0" algn="just">
              <a:lnSpc>
                <a:spcPct val="110000"/>
              </a:lnSpc>
              <a:spcBef>
                <a:spcPts val="0"/>
              </a:spcBef>
              <a:buNone/>
            </a:pPr>
            <a:r>
              <a:rPr lang="en-US" sz="2000" dirty="0"/>
              <a:t>1.2 Mainstreaming Climate Change Concerns </a:t>
            </a:r>
          </a:p>
          <a:p>
            <a:pPr marL="0" indent="0" algn="just">
              <a:lnSpc>
                <a:spcPct val="110000"/>
              </a:lnSpc>
              <a:spcBef>
                <a:spcPts val="0"/>
              </a:spcBef>
              <a:buNone/>
            </a:pPr>
            <a:r>
              <a:rPr lang="en-US" sz="2000" dirty="0"/>
              <a:t>1.3 Urban and Climate-related Governance Frameworks</a:t>
            </a:r>
          </a:p>
          <a:p>
            <a:pPr marL="0" indent="0" algn="just">
              <a:lnSpc>
                <a:spcPct val="110000"/>
              </a:lnSpc>
              <a:spcBef>
                <a:spcPts val="0"/>
              </a:spcBef>
              <a:buNone/>
            </a:pPr>
            <a:r>
              <a:rPr lang="en-US" sz="2000" dirty="0"/>
              <a:t>1.4 New Global Frameworks for Development Action</a:t>
            </a:r>
          </a:p>
          <a:p>
            <a:pPr marL="0" indent="0" algn="just">
              <a:lnSpc>
                <a:spcPct val="110000"/>
              </a:lnSpc>
              <a:spcBef>
                <a:spcPts val="0"/>
              </a:spcBef>
              <a:buNone/>
            </a:pPr>
            <a:endParaRPr lang="en-US" sz="2000" dirty="0"/>
          </a:p>
          <a:p>
            <a:pPr marL="0" indent="0" algn="just">
              <a:lnSpc>
                <a:spcPct val="110000"/>
              </a:lnSpc>
              <a:spcBef>
                <a:spcPts val="0"/>
              </a:spcBef>
              <a:buNone/>
            </a:pPr>
            <a:r>
              <a:rPr lang="en-US" sz="2000" b="1" dirty="0"/>
              <a:t>Section 2: Climate Change and National Urban Policy – A Mainstreaming Framework</a:t>
            </a:r>
            <a:endParaRPr lang="en-US" sz="2000" b="1" dirty="0">
              <a:solidFill>
                <a:srgbClr val="FF0000"/>
              </a:solidFill>
            </a:endParaRPr>
          </a:p>
          <a:p>
            <a:pPr algn="just">
              <a:lnSpc>
                <a:spcPct val="110000"/>
              </a:lnSpc>
              <a:spcBef>
                <a:spcPts val="0"/>
              </a:spcBef>
              <a:buFont typeface="Wingdings" pitchFamily="2" charset="2"/>
              <a:buChar char="§"/>
            </a:pPr>
            <a:r>
              <a:rPr lang="en-US" sz="2000" dirty="0"/>
              <a:t>Four Mainstreaming Phases </a:t>
            </a:r>
          </a:p>
          <a:p>
            <a:pPr algn="just">
              <a:lnSpc>
                <a:spcPct val="110000"/>
              </a:lnSpc>
              <a:spcBef>
                <a:spcPts val="0"/>
              </a:spcBef>
              <a:buFont typeface="Wingdings" pitchFamily="2" charset="2"/>
              <a:buChar char="§"/>
            </a:pPr>
            <a:r>
              <a:rPr lang="en-US" sz="2000" dirty="0"/>
              <a:t>Four ‘Elements’ </a:t>
            </a:r>
          </a:p>
          <a:p>
            <a:pPr marL="0" indent="0" algn="just">
              <a:lnSpc>
                <a:spcPct val="110000"/>
              </a:lnSpc>
              <a:spcBef>
                <a:spcPts val="0"/>
              </a:spcBef>
              <a:buNone/>
            </a:pPr>
            <a:endParaRPr lang="en-US" sz="2000" dirty="0"/>
          </a:p>
          <a:p>
            <a:pPr marL="0" indent="0" algn="just">
              <a:lnSpc>
                <a:spcPct val="110000"/>
              </a:lnSpc>
              <a:spcBef>
                <a:spcPts val="0"/>
              </a:spcBef>
              <a:buNone/>
            </a:pPr>
            <a:r>
              <a:rPr lang="en-US" sz="2000" b="1" dirty="0"/>
              <a:t>Section 3: Tools and References</a:t>
            </a:r>
            <a:r>
              <a:rPr lang="en-US" sz="2000" dirty="0"/>
              <a:t> specifically prepared to accompany the Guide</a:t>
            </a:r>
          </a:p>
          <a:p>
            <a:pPr marL="0" indent="0">
              <a:buNone/>
            </a:pPr>
            <a:endParaRPr lang="en-US" sz="2100" dirty="0"/>
          </a:p>
        </p:txBody>
      </p:sp>
      <p:pic>
        <p:nvPicPr>
          <p:cNvPr id="5" name="Picture 4" descr="A screenshot of a social media post with a city in the background&#10;&#10;Description automatically generated">
            <a:extLst>
              <a:ext uri="{FF2B5EF4-FFF2-40B4-BE49-F238E27FC236}">
                <a16:creationId xmlns:a16="http://schemas.microsoft.com/office/drawing/2014/main" id="{44FADE85-4093-9644-B6A1-C118B8A286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963" y="1486396"/>
            <a:ext cx="2868706" cy="3885207"/>
          </a:xfrm>
          <a:prstGeom prst="rect">
            <a:avLst/>
          </a:prstGeom>
        </p:spPr>
      </p:pic>
      <p:sp>
        <p:nvSpPr>
          <p:cNvPr id="6" name="TextBox 5">
            <a:extLst>
              <a:ext uri="{FF2B5EF4-FFF2-40B4-BE49-F238E27FC236}">
                <a16:creationId xmlns:a16="http://schemas.microsoft.com/office/drawing/2014/main" id="{B738D17A-D6BB-ED46-82F9-0411D7B9B647}"/>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Regional Guide Structure</a:t>
            </a:r>
          </a:p>
        </p:txBody>
      </p:sp>
    </p:spTree>
    <p:extLst>
      <p:ext uri="{BB962C8B-B14F-4D97-AF65-F5344CB8AC3E}">
        <p14:creationId xmlns:p14="http://schemas.microsoft.com/office/powerpoint/2010/main" val="581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A9C08-F96F-4F42-928E-DC79ED6EBC19}"/>
              </a:ext>
            </a:extLst>
          </p:cNvPr>
          <p:cNvSpPr>
            <a:spLocks noGrp="1"/>
          </p:cNvSpPr>
          <p:nvPr>
            <p:ph idx="1"/>
          </p:nvPr>
        </p:nvSpPr>
        <p:spPr>
          <a:xfrm>
            <a:off x="684082" y="1798859"/>
            <a:ext cx="10823836" cy="3260282"/>
          </a:xfrm>
        </p:spPr>
        <p:txBody>
          <a:bodyPr>
            <a:noAutofit/>
          </a:bodyPr>
          <a:lstStyle/>
          <a:p>
            <a:pPr marL="231775" lvl="1" indent="-231775" algn="just">
              <a:spcBef>
                <a:spcPts val="1000"/>
              </a:spcBef>
            </a:pPr>
            <a:r>
              <a:rPr lang="en-GB" sz="2800" dirty="0"/>
              <a:t>Climate Change and Urbanization are two of the defining megatrends of our time</a:t>
            </a:r>
          </a:p>
          <a:p>
            <a:pPr marL="228600" lvl="1" algn="just">
              <a:spcBef>
                <a:spcPts val="1000"/>
              </a:spcBef>
              <a:buFont typeface="Arial"/>
              <a:buChar char="•"/>
            </a:pPr>
            <a:r>
              <a:rPr lang="en-GB" sz="2800" dirty="0"/>
              <a:t>The Asia-Pacific Region is extremely vulnerable to the impacts of climate change</a:t>
            </a:r>
          </a:p>
          <a:p>
            <a:pPr marL="228600" lvl="1" algn="just">
              <a:spcBef>
                <a:spcPts val="1000"/>
              </a:spcBef>
              <a:buFont typeface="Arial"/>
              <a:buChar char="•"/>
            </a:pPr>
            <a:r>
              <a:rPr lang="en-GB" sz="2800" dirty="0"/>
              <a:t>Cities are increasingly vulnerable to climate change</a:t>
            </a:r>
          </a:p>
          <a:p>
            <a:pPr marL="228600" lvl="1" algn="just">
              <a:spcBef>
                <a:spcPts val="1000"/>
              </a:spcBef>
              <a:buFont typeface="Arial"/>
              <a:buChar char="•"/>
            </a:pPr>
            <a:r>
              <a:rPr lang="en-GB" sz="2800" dirty="0"/>
              <a:t>Cities / Urbanization significantly contribute to the emission of greenhouse gases (40-80%) </a:t>
            </a:r>
          </a:p>
        </p:txBody>
      </p:sp>
      <p:sp>
        <p:nvSpPr>
          <p:cNvPr id="5" name="TextBox 4">
            <a:extLst>
              <a:ext uri="{FF2B5EF4-FFF2-40B4-BE49-F238E27FC236}">
                <a16:creationId xmlns:a16="http://schemas.microsoft.com/office/drawing/2014/main" id="{9CF810A4-772D-E849-8C39-F51639E782B6}"/>
              </a:ext>
            </a:extLst>
          </p:cNvPr>
          <p:cNvSpPr txBox="1"/>
          <p:nvPr/>
        </p:nvSpPr>
        <p:spPr>
          <a:xfrm>
            <a:off x="627386" y="378302"/>
            <a:ext cx="5988567"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Urbanisation and Climate Change in Asia and the Pacific</a:t>
            </a:r>
          </a:p>
        </p:txBody>
      </p:sp>
    </p:spTree>
    <p:extLst>
      <p:ext uri="{BB962C8B-B14F-4D97-AF65-F5344CB8AC3E}">
        <p14:creationId xmlns:p14="http://schemas.microsoft.com/office/powerpoint/2010/main" val="226982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BB5802-3359-2F4A-936B-D295878CD536}"/>
              </a:ext>
            </a:extLst>
          </p:cNvPr>
          <p:cNvSpPr/>
          <p:nvPr/>
        </p:nvSpPr>
        <p:spPr>
          <a:xfrm>
            <a:off x="627386" y="2151727"/>
            <a:ext cx="3670710" cy="2554545"/>
          </a:xfrm>
          <a:prstGeom prst="rect">
            <a:avLst/>
          </a:prstGeom>
        </p:spPr>
        <p:txBody>
          <a:bodyPr wrap="square">
            <a:spAutoFit/>
          </a:bodyPr>
          <a:lstStyle/>
          <a:p>
            <a:pPr lvl="0">
              <a:spcAft>
                <a:spcPts val="600"/>
              </a:spcAft>
            </a:pPr>
            <a:r>
              <a:rPr lang="en-US" sz="3200" dirty="0">
                <a:ea typeface="Arial" charset="0"/>
                <a:cs typeface="Arial" charset="0"/>
              </a:rPr>
              <a:t>Global frameworks already consider climate change and urbanization together</a:t>
            </a:r>
          </a:p>
        </p:txBody>
      </p:sp>
      <p:pic>
        <p:nvPicPr>
          <p:cNvPr id="9" name="Picture 8">
            <a:extLst>
              <a:ext uri="{FF2B5EF4-FFF2-40B4-BE49-F238E27FC236}">
                <a16:creationId xmlns:a16="http://schemas.microsoft.com/office/drawing/2014/main" id="{48F70F75-0649-BD48-B89B-C30241A3B030}"/>
              </a:ext>
            </a:extLst>
          </p:cNvPr>
          <p:cNvPicPr/>
          <p:nvPr/>
        </p:nvPicPr>
        <p:blipFill>
          <a:blip r:embed="rId3" cstate="screen">
            <a:extLst>
              <a:ext uri="{28A0092B-C50C-407E-A947-70E740481C1C}">
                <a14:useLocalDpi xmlns:a14="http://schemas.microsoft.com/office/drawing/2010/main"/>
              </a:ext>
            </a:extLst>
          </a:blip>
          <a:stretch>
            <a:fillRect/>
          </a:stretch>
        </p:blipFill>
        <p:spPr>
          <a:xfrm>
            <a:off x="4409217" y="1164916"/>
            <a:ext cx="6928104" cy="4482849"/>
          </a:xfrm>
          <a:prstGeom prst="rect">
            <a:avLst/>
          </a:prstGeom>
          <a:ln>
            <a:noFill/>
          </a:ln>
          <a:effectLst/>
        </p:spPr>
      </p:pic>
      <p:sp>
        <p:nvSpPr>
          <p:cNvPr id="10" name="TextBox 9">
            <a:extLst>
              <a:ext uri="{FF2B5EF4-FFF2-40B4-BE49-F238E27FC236}">
                <a16:creationId xmlns:a16="http://schemas.microsoft.com/office/drawing/2014/main" id="{B7E9C746-305B-3940-9122-C6BC0890640E}"/>
              </a:ext>
            </a:extLst>
          </p:cNvPr>
          <p:cNvSpPr txBox="1"/>
          <p:nvPr/>
        </p:nvSpPr>
        <p:spPr>
          <a:xfrm>
            <a:off x="627386" y="378302"/>
            <a:ext cx="5988567" cy="584775"/>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International Frameworks</a:t>
            </a:r>
          </a:p>
        </p:txBody>
      </p:sp>
    </p:spTree>
    <p:extLst>
      <p:ext uri="{BB962C8B-B14F-4D97-AF65-F5344CB8AC3E}">
        <p14:creationId xmlns:p14="http://schemas.microsoft.com/office/powerpoint/2010/main" val="410528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62EDF-E388-1847-9C9B-AFA8EA39F4EF}"/>
              </a:ext>
            </a:extLst>
          </p:cNvPr>
          <p:cNvPicPr/>
          <p:nvPr/>
        </p:nvPicPr>
        <p:blipFill>
          <a:blip r:embed="rId3"/>
          <a:stretch>
            <a:fillRect/>
          </a:stretch>
        </p:blipFill>
        <p:spPr>
          <a:xfrm>
            <a:off x="1814345" y="1657864"/>
            <a:ext cx="8563310" cy="4065276"/>
          </a:xfrm>
          <a:prstGeom prst="rect">
            <a:avLst/>
          </a:prstGeom>
          <a:ln>
            <a:noFill/>
          </a:ln>
          <a:effectLst/>
        </p:spPr>
      </p:pic>
      <p:sp>
        <p:nvSpPr>
          <p:cNvPr id="7" name="TextBox 6">
            <a:extLst>
              <a:ext uri="{FF2B5EF4-FFF2-40B4-BE49-F238E27FC236}">
                <a16:creationId xmlns:a16="http://schemas.microsoft.com/office/drawing/2014/main" id="{BABC3CA1-0010-4C46-8DC8-2791311E648F}"/>
              </a:ext>
            </a:extLst>
          </p:cNvPr>
          <p:cNvSpPr txBox="1"/>
          <p:nvPr/>
        </p:nvSpPr>
        <p:spPr>
          <a:xfrm>
            <a:off x="627386" y="378302"/>
            <a:ext cx="6221649"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NDCs with urban-related targets</a:t>
            </a:r>
          </a:p>
        </p:txBody>
      </p:sp>
    </p:spTree>
    <p:extLst>
      <p:ext uri="{BB962C8B-B14F-4D97-AF65-F5344CB8AC3E}">
        <p14:creationId xmlns:p14="http://schemas.microsoft.com/office/powerpoint/2010/main" val="343042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AA8A6D-3C2F-49A5-9538-999B19CE761C}"/>
              </a:ext>
            </a:extLst>
          </p:cNvPr>
          <p:cNvSpPr/>
          <p:nvPr/>
        </p:nvSpPr>
        <p:spPr>
          <a:xfrm>
            <a:off x="627386" y="1997839"/>
            <a:ext cx="10721932" cy="2862322"/>
          </a:xfrm>
          <a:prstGeom prst="rect">
            <a:avLst/>
          </a:prstGeom>
        </p:spPr>
        <p:txBody>
          <a:bodyPr wrap="square">
            <a:spAutoFit/>
          </a:bodyPr>
          <a:lstStyle/>
          <a:p>
            <a:pPr marL="342900" indent="-342900" algn="just">
              <a:buFont typeface="Arial" panose="020B0604020202020204" pitchFamily="34" charset="0"/>
              <a:buChar char="•"/>
            </a:pPr>
            <a:r>
              <a:rPr lang="en-US" sz="3600" dirty="0"/>
              <a:t>Types and state of urban policy development vary widely across the region</a:t>
            </a:r>
          </a:p>
          <a:p>
            <a:pPr algn="just"/>
            <a:endParaRPr lang="en-US" sz="3600" dirty="0"/>
          </a:p>
          <a:p>
            <a:pPr marL="342900" indent="-342900" algn="just">
              <a:buFont typeface="Arial" panose="020B0604020202020204" pitchFamily="34" charset="0"/>
              <a:buChar char="•"/>
            </a:pPr>
            <a:r>
              <a:rPr lang="en-US" sz="3600" dirty="0"/>
              <a:t>Importance of effective multi-level governance for mainstreaming</a:t>
            </a:r>
          </a:p>
        </p:txBody>
      </p:sp>
      <p:sp>
        <p:nvSpPr>
          <p:cNvPr id="12" name="TextBox 11">
            <a:extLst>
              <a:ext uri="{FF2B5EF4-FFF2-40B4-BE49-F238E27FC236}">
                <a16:creationId xmlns:a16="http://schemas.microsoft.com/office/drawing/2014/main" id="{E0F2B794-E5C2-1942-A672-D6DCFC52179C}"/>
              </a:ext>
            </a:extLst>
          </p:cNvPr>
          <p:cNvSpPr txBox="1"/>
          <p:nvPr/>
        </p:nvSpPr>
        <p:spPr>
          <a:xfrm>
            <a:off x="627386" y="378302"/>
            <a:ext cx="5988567" cy="1077218"/>
          </a:xfrm>
          <a:prstGeom prst="rect">
            <a:avLst/>
          </a:prstGeom>
          <a:noFill/>
        </p:spPr>
        <p:txBody>
          <a:bodyPr wrap="square" rtlCol="0">
            <a:spAutoFit/>
          </a:bodyPr>
          <a:lstStyle/>
          <a:p>
            <a:pPr lvl="0"/>
            <a:r>
              <a:rPr lang="en-GB" sz="3200" b="1" cap="all" dirty="0">
                <a:solidFill>
                  <a:schemeClr val="accent1">
                    <a:lumMod val="75000"/>
                  </a:schemeClr>
                </a:solidFill>
                <a:latin typeface="Calibri" panose="020F0502020204030204" pitchFamily="34" charset="0"/>
                <a:ea typeface="Arial" charset="0"/>
                <a:cs typeface="Calibri" panose="020F0502020204030204" pitchFamily="34" charset="0"/>
              </a:rPr>
              <a:t>Governance Frameworks and National Urban Policy</a:t>
            </a:r>
          </a:p>
        </p:txBody>
      </p:sp>
    </p:spTree>
    <p:extLst>
      <p:ext uri="{BB962C8B-B14F-4D97-AF65-F5344CB8AC3E}">
        <p14:creationId xmlns:p14="http://schemas.microsoft.com/office/powerpoint/2010/main" val="4016736145"/>
      </p:ext>
    </p:extLst>
  </p:cSld>
  <p:clrMapOvr>
    <a:masterClrMapping/>
  </p:clrMapOvr>
</p:sld>
</file>

<file path=ppt/theme/theme1.xml><?xml version="1.0" encoding="utf-8"?>
<a:theme xmlns:a="http://schemas.openxmlformats.org/drawingml/2006/main" name="CC into NUP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03A4C9A-9615-2041-AACD-E4F8A5036A0D}" vid="{DD61FF5A-873B-654C-930B-266F24F90B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B85821AD28E42AF394A5F0A8FF81D" ma:contentTypeVersion="9" ma:contentTypeDescription="Create a new document." ma:contentTypeScope="" ma:versionID="0c1a4329b0dc5d18112dbf362a661e8d">
  <xsd:schema xmlns:xsd="http://www.w3.org/2001/XMLSchema" xmlns:xs="http://www.w3.org/2001/XMLSchema" xmlns:p="http://schemas.microsoft.com/office/2006/metadata/properties" xmlns:ns2="7bba3246-fd62-4763-bdaf-da5222aa464c" targetNamespace="http://schemas.microsoft.com/office/2006/metadata/properties" ma:root="true" ma:fieldsID="ae8d29e52848ee1d3ef9aee7a0fe8fac" ns2:_="">
    <xsd:import namespace="7bba3246-fd62-4763-bdaf-da5222aa46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a3246-fd62-4763-bdaf-da5222aa46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1B3A0-748B-4FC3-B4C0-76CEC77D9A87}">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 ds:uri="7bba3246-fd62-4763-bdaf-da5222aa464c"/>
    <ds:schemaRef ds:uri="http://purl.org/dc/elements/1.1/"/>
  </ds:schemaRefs>
</ds:datastoreItem>
</file>

<file path=customXml/itemProps2.xml><?xml version="1.0" encoding="utf-8"?>
<ds:datastoreItem xmlns:ds="http://schemas.openxmlformats.org/officeDocument/2006/customXml" ds:itemID="{B8D6043A-4C2C-4171-8362-5DD66D565E4C}">
  <ds:schemaRefs>
    <ds:schemaRef ds:uri="http://schemas.microsoft.com/sharepoint/v3/contenttype/forms"/>
  </ds:schemaRefs>
</ds:datastoreItem>
</file>

<file path=customXml/itemProps3.xml><?xml version="1.0" encoding="utf-8"?>
<ds:datastoreItem xmlns:ds="http://schemas.openxmlformats.org/officeDocument/2006/customXml" ds:itemID="{D8CD0507-A23C-45AD-B0C8-26F8EC07C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ba3246-fd62-4763-bdaf-da5222aa4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 into NUP PPT Template</Template>
  <TotalTime>7888</TotalTime>
  <Words>5654</Words>
  <Application>Microsoft Macintosh PowerPoint</Application>
  <PresentationFormat>Widescreen</PresentationFormat>
  <Paragraphs>339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Chandas</vt:lpstr>
      <vt:lpstr>Gill Sans MT</vt:lpstr>
      <vt:lpstr>Wingdings</vt:lpstr>
      <vt:lpstr>CC into NUP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Tomke Rinschede</dc:creator>
  <cp:lastModifiedBy>Euan Crispin(Intern)</cp:lastModifiedBy>
  <cp:revision>1241</cp:revision>
  <cp:lastPrinted>2020-09-08T13:11:28Z</cp:lastPrinted>
  <dcterms:created xsi:type="dcterms:W3CDTF">2017-07-04T09:22:37Z</dcterms:created>
  <dcterms:modified xsi:type="dcterms:W3CDTF">2020-09-08T15:23:22Z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0x01010017BB85821AD28E42AF394A5F0A8FF81D</vt:lpwstr>
  </property>
</Properties>
</file>